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4" r:id="rId4"/>
    <p:sldId id="259" r:id="rId5"/>
    <p:sldId id="260" r:id="rId6"/>
    <p:sldId id="262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D4CE0-EAC7-44B2-AC9E-F715AE2A9F38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14611-1CCB-42C9-8CD0-EE1BE5B82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Встреча ветеранов со старшеклассниками </a:t>
            </a:r>
            <a:r>
              <a:rPr lang="ru-RU" dirty="0" err="1" smtClean="0"/>
              <a:t>Скребловской</a:t>
            </a:r>
            <a:r>
              <a:rPr lang="ru-RU" dirty="0" smtClean="0"/>
              <a:t> школы.</a:t>
            </a:r>
            <a:r>
              <a:rPr lang="ru-RU" baseline="0" dirty="0" smtClean="0"/>
              <a:t> Тематика встречи: Мы помним тяжелые годы войны»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4611-1CCB-42C9-8CD0-EE1BE5B8227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Посещение музея воинской славы в </a:t>
            </a:r>
            <a:r>
              <a:rPr lang="ru-RU" dirty="0" err="1" smtClean="0"/>
              <a:t>Скребловской</a:t>
            </a:r>
            <a:r>
              <a:rPr lang="ru-RU" dirty="0" smtClean="0"/>
              <a:t> школе.</a:t>
            </a:r>
          </a:p>
          <a:p>
            <a:r>
              <a:rPr lang="ru-RU" dirty="0" smtClean="0"/>
              <a:t>Члены</a:t>
            </a:r>
            <a:r>
              <a:rPr lang="ru-RU" baseline="0" dirty="0" smtClean="0"/>
              <a:t> совета знакомятся с материалами музея. Экскурсию проводят учащиеся школы. Ветераны - дети войны </a:t>
            </a:r>
            <a:r>
              <a:rPr lang="ru-RU" baseline="0" smtClean="0"/>
              <a:t>делятся воспоминаниями.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4611-1CCB-42C9-8CD0-EE1BE5B8227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Встреча с родственниками Героя Советского союза Яковлева А.Т. Вчесть  100 - </a:t>
            </a:r>
            <a:r>
              <a:rPr lang="ru-RU" dirty="0" err="1" smtClean="0"/>
              <a:t>летия</a:t>
            </a:r>
            <a:r>
              <a:rPr lang="ru-RU" dirty="0" smtClean="0"/>
              <a:t> со дня рождения на родине.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4611-1CCB-42C9-8CD0-EE1BE5B8227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Экскурсия ветеранов поселения и посещение</a:t>
            </a:r>
            <a:r>
              <a:rPr lang="ru-RU" baseline="0" dirty="0" smtClean="0"/>
              <a:t> диорамы прорыва блокады.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4611-1CCB-42C9-8CD0-EE1BE5B8227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Встреча</a:t>
            </a:r>
            <a:r>
              <a:rPr lang="ru-RU" baseline="0" dirty="0" smtClean="0"/>
              <a:t> ветеранов поселения в честь Международного женского дня.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4611-1CCB-42C9-8CD0-EE1BE5B8227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</a:t>
            </a:r>
            <a:r>
              <a:rPr lang="ru-RU" baseline="0" dirty="0" smtClean="0"/>
              <a:t>портивная команда ветеранов поселения. Защищая честь поселения в районной спартакиаде ветеранских команд второй год занимает второе место в командном зачете и участники получили медали в личном зачете.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4611-1CCB-42C9-8CD0-EE1BE5B8227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Районный</a:t>
            </a:r>
            <a:r>
              <a:rPr lang="ru-RU" baseline="0" dirty="0" smtClean="0"/>
              <a:t> ш</a:t>
            </a:r>
            <a:r>
              <a:rPr lang="ru-RU" dirty="0" smtClean="0"/>
              <a:t>ашечный турнир ветеранов.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4611-1CCB-42C9-8CD0-EE1BE5B8227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Вместе с молодежью поселения участвовали </a:t>
            </a:r>
            <a:r>
              <a:rPr lang="ru-RU" smtClean="0"/>
              <a:t>в забеге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4611-1CCB-42C9-8CD0-EE1BE5B8227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CDBE-32A1-41A2-B49E-8C0BF6B79638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2E95-21BC-4030-8D55-1B781CDE51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CDBE-32A1-41A2-B49E-8C0BF6B79638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2E95-21BC-4030-8D55-1B781CDE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CDBE-32A1-41A2-B49E-8C0BF6B79638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2E95-21BC-4030-8D55-1B781CDE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CDBE-32A1-41A2-B49E-8C0BF6B79638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2E95-21BC-4030-8D55-1B781CDE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CDBE-32A1-41A2-B49E-8C0BF6B79638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C12E95-21BC-4030-8D55-1B781CDE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CDBE-32A1-41A2-B49E-8C0BF6B79638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2E95-21BC-4030-8D55-1B781CDE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CDBE-32A1-41A2-B49E-8C0BF6B79638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2E95-21BC-4030-8D55-1B781CDE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CDBE-32A1-41A2-B49E-8C0BF6B79638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2E95-21BC-4030-8D55-1B781CDE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CDBE-32A1-41A2-B49E-8C0BF6B79638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2E95-21BC-4030-8D55-1B781CDE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CDBE-32A1-41A2-B49E-8C0BF6B79638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2E95-21BC-4030-8D55-1B781CDE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CDBE-32A1-41A2-B49E-8C0BF6B79638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2E95-21BC-4030-8D55-1B781CDE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3FCDBE-32A1-41A2-B49E-8C0BF6B79638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C12E95-21BC-4030-8D55-1B781CDE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7 марта фото\IMG_20200207_102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5143536" cy="568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а Ефимова\Desktop\ВЕТЕРАН сайт\IMG_20200207_1045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564360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а Ефимова\Desktop\ВЕТЕРАН сайт\IMG_20200306_1518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-138113"/>
            <a:ext cx="9505950" cy="713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а Ефимова\Desktop\ВЕТЕРАН сайт\IMG-20191019-WA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0038" y="-228600"/>
            <a:ext cx="9744076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а Ефимова\Desktop\ВЕТЕРАН сайт\DSC070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671517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а Ефимова\Desktop\ВЕТЕРАН сайт\IMG_20190828_1033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243638" y="-11430000"/>
            <a:ext cx="21631276" cy="2971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а Ефимова\Desktop\ВЕТЕРАН сайт\IMG_20190822_1258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0" y="-8763000"/>
            <a:ext cx="18288000" cy="2438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а Ефимова\Desktop\ПРЕЗЕНТАЦИЯ\Кросс 23.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  <p:pic>
        <p:nvPicPr>
          <p:cNvPr id="1027" name="Picture 3" descr="C:\Users\Вера Ефимова\Desktop\ПРЕЗЕНТАЦИЯ\Кросс 23.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129</Words>
  <Application>Microsoft Office PowerPoint</Application>
  <PresentationFormat>Экран (4:3)</PresentationFormat>
  <Paragraphs>17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 Ефимова</dc:creator>
  <cp:lastModifiedBy>Вера Ефимова</cp:lastModifiedBy>
  <cp:revision>17</cp:revision>
  <dcterms:created xsi:type="dcterms:W3CDTF">2020-04-29T19:14:52Z</dcterms:created>
  <dcterms:modified xsi:type="dcterms:W3CDTF">2020-12-21T20:57:57Z</dcterms:modified>
</cp:coreProperties>
</file>