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56" r:id="rId2"/>
    <p:sldId id="278" r:id="rId3"/>
    <p:sldId id="304" r:id="rId4"/>
    <p:sldId id="263" r:id="rId5"/>
    <p:sldId id="260" r:id="rId6"/>
    <p:sldId id="266" r:id="rId7"/>
    <p:sldId id="264" r:id="rId8"/>
    <p:sldId id="279" r:id="rId9"/>
    <p:sldId id="282" r:id="rId10"/>
    <p:sldId id="280" r:id="rId11"/>
    <p:sldId id="288" r:id="rId12"/>
    <p:sldId id="290" r:id="rId13"/>
    <p:sldId id="308" r:id="rId14"/>
    <p:sldId id="321" r:id="rId15"/>
    <p:sldId id="320" r:id="rId16"/>
    <p:sldId id="314" r:id="rId17"/>
    <p:sldId id="291" r:id="rId18"/>
    <p:sldId id="316" r:id="rId19"/>
    <p:sldId id="315" r:id="rId20"/>
    <p:sldId id="319" r:id="rId21"/>
    <p:sldId id="298" r:id="rId22"/>
    <p:sldId id="318" r:id="rId23"/>
    <p:sldId id="302" r:id="rId24"/>
    <p:sldId id="301" r:id="rId25"/>
    <p:sldId id="299" r:id="rId26"/>
    <p:sldId id="267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2" autoAdjust="0"/>
    <p:restoredTop sz="91525" autoAdjust="0"/>
  </p:normalViewPr>
  <p:slideViewPr>
    <p:cSldViewPr>
      <p:cViewPr varScale="1">
        <p:scale>
          <a:sx n="106" d="100"/>
          <a:sy n="106" d="100"/>
        </p:scale>
        <p:origin x="181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Численность </a:t>
            </a:r>
            <a:r>
              <a:rPr lang="ru-RU" dirty="0" smtClean="0"/>
              <a:t>населения:</a:t>
            </a:r>
            <a:r>
              <a:rPr lang="ru-RU" baseline="0" dirty="0" smtClean="0"/>
              <a:t> 2936 чел.</a:t>
            </a:r>
          </a:p>
          <a:p>
            <a:pPr>
              <a:defRPr/>
            </a:pPr>
            <a:endParaRPr lang="ru-RU" baseline="0" dirty="0" smtClean="0"/>
          </a:p>
          <a:p>
            <a:pPr>
              <a:defRPr/>
            </a:pPr>
            <a:r>
              <a:rPr lang="ru-RU" sz="1600" b="0" baseline="0" dirty="0" smtClean="0"/>
              <a:t>постоянно зарегистрированных</a:t>
            </a:r>
            <a:r>
              <a:rPr lang="ru-RU" sz="1600" b="0" dirty="0" smtClean="0"/>
              <a:t> – 2842 чел.</a:t>
            </a:r>
          </a:p>
          <a:p>
            <a:pPr>
              <a:defRPr/>
            </a:pPr>
            <a:r>
              <a:rPr lang="ru-RU" sz="1600" b="0" dirty="0" smtClean="0"/>
              <a:t>временно зарегистрированных</a:t>
            </a:r>
            <a:r>
              <a:rPr lang="ru-RU" sz="1600" b="0" baseline="0" dirty="0" smtClean="0"/>
              <a:t> – 94 чел.</a:t>
            </a:r>
            <a:endParaRPr lang="ru-RU" sz="1600" b="0" dirty="0"/>
          </a:p>
        </c:rich>
      </c:tx>
      <c:layout>
        <c:manualLayout>
          <c:xMode val="edge"/>
          <c:yMode val="edge"/>
          <c:x val="0.47317135705259067"/>
          <c:y val="0.21699694657582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4085617770000971E-2"/>
          <c:y val="7.2320508449252766E-2"/>
          <c:w val="0.41728929717118696"/>
          <c:h val="0.82225633933394371"/>
        </c:manualLayout>
      </c:layout>
      <c:pieChart>
        <c:varyColors val="1"/>
        <c:ser>
          <c:idx val="0"/>
          <c:order val="0"/>
          <c:tx>
            <c:strRef>
              <c:f>Лист2!$B$1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2.4945015553611356E-2"/>
                  <c:y val="-0.12018908091500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96,80 %</a:t>
                    </a:r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 smtClean="0"/>
                      <a:t>3,20 %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1696</a:t>
                    </a:r>
                    <a:r>
                      <a:rPr lang="en-US" baseline="0" smtClean="0"/>
                      <a:t>; </a:t>
                    </a:r>
                    <a:fld id="{EE1338A3-CFBF-4B4F-9716-A24729AD83E0}" type="PERCENTAGE">
                      <a:rPr lang="en-US" baseline="0"/>
                      <a:pPr/>
                      <a:t>[ПРОЦЕНТ]</a:t>
                    </a:fld>
                    <a:endParaRPr lang="en-US" baseline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 smtClean="0"/>
                      <a:t>804; </a:t>
                    </a:r>
                    <a:fld id="{6D1065B7-8F34-46DD-A6A0-296D4DDD463B}" type="PERCENTAGE">
                      <a:rPr lang="en-US" baseline="0"/>
                      <a:pPr/>
                      <a:t>[ПРОЦЕНТ]</a:t>
                    </a:fld>
                    <a:endParaRPr lang="en-US" baseline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Лист2!$A$2:$A$3</c:f>
              <c:strCache>
                <c:ptCount val="2"/>
                <c:pt idx="0">
                  <c:v>Постоянно зарегистрированные</c:v>
                </c:pt>
                <c:pt idx="1">
                  <c:v>Временно зарегистрированные</c:v>
                </c:pt>
              </c:strCache>
            </c:strRef>
          </c:cat>
          <c:val>
            <c:numRef>
              <c:f>Лист2!$B$2:$B$3</c:f>
              <c:numCache>
                <c:formatCode>General</c:formatCode>
                <c:ptCount val="2"/>
                <c:pt idx="0">
                  <c:v>2842</c:v>
                </c:pt>
                <c:pt idx="1">
                  <c:v>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025554097404495"/>
          <c:y val="0.57358238268894368"/>
          <c:w val="0.47128523865072419"/>
          <c:h val="0.1401629958914258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4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2800" dirty="0" smtClean="0"/>
              <a:t>Фактические доходы 2019 г.</a:t>
            </a:r>
            <a:endParaRPr lang="ru-RU" sz="1600" dirty="0"/>
          </a:p>
        </c:rich>
      </c:tx>
      <c:layout>
        <c:manualLayout>
          <c:xMode val="edge"/>
          <c:yMode val="edge"/>
          <c:x val="0.14775845727617379"/>
          <c:y val="3.8801244306188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794203849518816"/>
          <c:y val="0.16145888013998255"/>
          <c:w val="0.79428018372703391"/>
          <c:h val="0.735771361913094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Лист1!$B$16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5FDDE6F-0F6C-4EC5-85B2-EEDCB56714F7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Лист1!$C$15</c:f>
              <c:strCache>
                <c:ptCount val="1"/>
                <c:pt idx="0">
                  <c:v>на 2019 г.</c:v>
                </c:pt>
              </c:strCache>
            </c:strRef>
          </c:cat>
          <c:val>
            <c:numRef>
              <c:f>Лист1!$C$16</c:f>
              <c:numCache>
                <c:formatCode>General</c:formatCode>
                <c:ptCount val="1"/>
                <c:pt idx="0">
                  <c:v>13095.3</c:v>
                </c:pt>
              </c:numCache>
            </c:numRef>
          </c:val>
        </c:ser>
        <c:ser>
          <c:idx val="1"/>
          <c:order val="1"/>
          <c:tx>
            <c:strRef>
              <c:f>Лист1!$B$17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23FEB48-6B2B-44F4-9C6E-AA81A79D7358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Лист1!$C$15</c:f>
              <c:strCache>
                <c:ptCount val="1"/>
                <c:pt idx="0">
                  <c:v>на 2019 г.</c:v>
                </c:pt>
              </c:strCache>
            </c:strRef>
          </c:cat>
          <c:val>
            <c:numRef>
              <c:f>Лист1!$C$17</c:f>
              <c:numCache>
                <c:formatCode>General</c:formatCode>
                <c:ptCount val="1"/>
                <c:pt idx="0">
                  <c:v>20151.2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1880393728"/>
        <c:axId val="-1880401888"/>
      </c:barChart>
      <c:catAx>
        <c:axId val="-1880393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880401888"/>
        <c:crosses val="autoZero"/>
        <c:auto val="1"/>
        <c:lblAlgn val="ctr"/>
        <c:lblOffset val="100"/>
        <c:noMultiLvlLbl val="0"/>
      </c:catAx>
      <c:valAx>
        <c:axId val="-1880401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8039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542772431223876E-2"/>
          <c:y val="0.18273441839795576"/>
          <c:w val="0.93651939340915735"/>
          <c:h val="6.9459782246417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Лист1!$C$4</c:f>
              <c:strCache>
                <c:ptCount val="1"/>
                <c:pt idx="0">
                  <c:v>2019 г.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5.0619792106487982E-2"/>
                  <c:y val="-1.97335468231658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376643499743716E-3"/>
                  <c:y val="-0.193505562727557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366375487469378E-3"/>
                  <c:y val="-2.43682617037037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35661950932005"/>
                      <c:h val="0.1547998335770187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7.4733339421795726E-3"/>
                  <c:y val="0.10178825884741388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="1" baseline="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58158509694778"/>
                      <c:h val="0.14121462878273075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8579880013331851"/>
                  <c:y val="0.124418819158760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8844685807038391E-8"/>
                  <c:y val="0.1328726486983144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38715895232351"/>
                      <c:h val="0.18232774855491818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0.16568748122065266"/>
                  <c:y val="4.58798582964990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Лист1!$B$5:$B$13</c:f>
              <c:strCache>
                <c:ptCount val="9"/>
                <c:pt idx="0">
                  <c:v>НДФЛ </c:v>
                </c:pt>
                <c:pt idx="1">
                  <c:v>Акцизы</c:v>
                </c:pt>
                <c:pt idx="2">
                  <c:v>Прочие доходы</c:v>
                </c:pt>
                <c:pt idx="3">
                  <c:v>Единый сельскохоз. налог</c:v>
                </c:pt>
                <c:pt idx="4">
                  <c:v>Налог на имущество физ. лиц</c:v>
                </c:pt>
                <c:pt idx="5">
                  <c:v>Земельный налог</c:v>
                </c:pt>
                <c:pt idx="6">
                  <c:v>Аренда имущества </c:v>
                </c:pt>
                <c:pt idx="7">
                  <c:v>Госпошлина</c:v>
                </c:pt>
                <c:pt idx="8">
                  <c:v>Соц. найм</c:v>
                </c:pt>
              </c:strCache>
            </c:strRef>
          </c:cat>
          <c:val>
            <c:numRef>
              <c:f>Лист1!$C$5:$C$13</c:f>
              <c:numCache>
                <c:formatCode>0.00</c:formatCode>
                <c:ptCount val="9"/>
                <c:pt idx="0">
                  <c:v>2425.4</c:v>
                </c:pt>
                <c:pt idx="1">
                  <c:v>2048.1999999999998</c:v>
                </c:pt>
                <c:pt idx="2">
                  <c:v>90.1</c:v>
                </c:pt>
                <c:pt idx="3">
                  <c:v>4.5</c:v>
                </c:pt>
                <c:pt idx="4">
                  <c:v>453.5</c:v>
                </c:pt>
                <c:pt idx="5">
                  <c:v>6964.3</c:v>
                </c:pt>
                <c:pt idx="6">
                  <c:v>597.6</c:v>
                </c:pt>
                <c:pt idx="7">
                  <c:v>4.3</c:v>
                </c:pt>
                <c:pt idx="8">
                  <c:v>507.4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'Лист2 (2)'!$A$2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'Лист2 (2)'!$B$1</c:f>
              <c:strCache>
                <c:ptCount val="1"/>
                <c:pt idx="0">
                  <c:v>2019 г.</c:v>
                </c:pt>
              </c:strCache>
            </c:strRef>
          </c:cat>
          <c:val>
            <c:numRef>
              <c:f>'Лист2 (2)'!$B$2</c:f>
              <c:numCache>
                <c:formatCode>0.0</c:formatCode>
                <c:ptCount val="1"/>
                <c:pt idx="0">
                  <c:v>23081</c:v>
                </c:pt>
              </c:numCache>
            </c:numRef>
          </c:val>
        </c:ser>
        <c:ser>
          <c:idx val="1"/>
          <c:order val="1"/>
          <c:tx>
            <c:strRef>
              <c:f>'Лист2 (2)'!$A$3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spPr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'Лист2 (2)'!$B$1</c:f>
              <c:strCache>
                <c:ptCount val="1"/>
                <c:pt idx="0">
                  <c:v>2019 г.</c:v>
                </c:pt>
              </c:strCache>
            </c:strRef>
          </c:cat>
          <c:val>
            <c:numRef>
              <c:f>'Лист2 (2)'!$B$3</c:f>
              <c:numCache>
                <c:formatCode>0.0</c:formatCode>
                <c:ptCount val="1"/>
                <c:pt idx="0">
                  <c:v>9094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880401344"/>
        <c:axId val="-1880400800"/>
      </c:barChart>
      <c:catAx>
        <c:axId val="-188040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80400800"/>
        <c:crosses val="autoZero"/>
        <c:auto val="1"/>
        <c:lblAlgn val="ctr"/>
        <c:lblOffset val="100"/>
        <c:noMultiLvlLbl val="0"/>
      </c:catAx>
      <c:valAx>
        <c:axId val="-18804008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-188040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3CCFAB-F658-462C-BCA1-C79B746B99D9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09F0D8E-B39D-48B7-BC99-F6BC13C985FF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2 поселка, 31 деревня</a:t>
          </a:r>
          <a:endParaRPr lang="ru-RU" sz="2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5A69C2-AE72-489E-B2F3-C5015B4E56C1}" type="parTrans" cxnId="{0733F837-1575-4B03-8D18-59D57F78DBBA}">
      <dgm:prSet/>
      <dgm:spPr/>
      <dgm:t>
        <a:bodyPr/>
        <a:lstStyle/>
        <a:p>
          <a:endParaRPr lang="ru-RU"/>
        </a:p>
      </dgm:t>
    </dgm:pt>
    <dgm:pt modelId="{86D34EB6-3756-4260-A8BC-E57B8E6211AC}" type="sibTrans" cxnId="{0733F837-1575-4B03-8D18-59D57F78DBBA}">
      <dgm:prSet/>
      <dgm:spPr/>
      <dgm:t>
        <a:bodyPr/>
        <a:lstStyle/>
        <a:p>
          <a:endParaRPr lang="ru-RU"/>
        </a:p>
      </dgm:t>
    </dgm:pt>
    <dgm:pt modelId="{358A2B39-5A52-4210-9040-48CA79F343F5}">
      <dgm:prSet phldrT="[Текст]" custT="1"/>
      <dgm:spPr/>
      <dgm:t>
        <a:bodyPr/>
        <a:lstStyle/>
        <a:p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9ABB7D-C247-4141-AB8F-ED64F1E4379E}" type="parTrans" cxnId="{F538BC97-5EEA-4521-9C57-A27A83E477A1}">
      <dgm:prSet/>
      <dgm:spPr/>
      <dgm:t>
        <a:bodyPr/>
        <a:lstStyle/>
        <a:p>
          <a:endParaRPr lang="ru-RU"/>
        </a:p>
      </dgm:t>
    </dgm:pt>
    <dgm:pt modelId="{86507F9D-7E21-459F-A575-A80DA748B118}" type="sibTrans" cxnId="{F538BC97-5EEA-4521-9C57-A27A83E477A1}">
      <dgm:prSet/>
      <dgm:spPr/>
      <dgm:t>
        <a:bodyPr/>
        <a:lstStyle/>
        <a:p>
          <a:endParaRPr lang="ru-RU"/>
        </a:p>
      </dgm:t>
    </dgm:pt>
    <dgm:pt modelId="{CBCBC5D8-C7CA-4B68-955E-C4FA5529B304}" type="pres">
      <dgm:prSet presAssocID="{AC3CCFAB-F658-462C-BCA1-C79B746B99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05E7B9-B5C1-4FFE-B332-8685947FE03F}" type="pres">
      <dgm:prSet presAssocID="{809F0D8E-B39D-48B7-BC99-F6BC13C985FF}" presName="parentText" presStyleLbl="node1" presStyleIdx="0" presStyleCnt="1" custScaleX="68021" custScaleY="75619" custLinFactNeighborX="366" custLinFactNeighborY="-9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285B7-FBDB-4303-A4C2-C59BEF12B03B}" type="pres">
      <dgm:prSet presAssocID="{809F0D8E-B39D-48B7-BC99-F6BC13C985FF}" presName="childText" presStyleLbl="revTx" presStyleIdx="0" presStyleCnt="1" custScaleY="134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38BC97-5EEA-4521-9C57-A27A83E477A1}" srcId="{809F0D8E-B39D-48B7-BC99-F6BC13C985FF}" destId="{358A2B39-5A52-4210-9040-48CA79F343F5}" srcOrd="0" destOrd="0" parTransId="{149ABB7D-C247-4141-AB8F-ED64F1E4379E}" sibTransId="{86507F9D-7E21-459F-A575-A80DA748B118}"/>
    <dgm:cxn modelId="{30905B2A-4891-4E09-BD9B-05327ACE0081}" type="presOf" srcId="{AC3CCFAB-F658-462C-BCA1-C79B746B99D9}" destId="{CBCBC5D8-C7CA-4B68-955E-C4FA5529B304}" srcOrd="0" destOrd="0" presId="urn:microsoft.com/office/officeart/2005/8/layout/vList2"/>
    <dgm:cxn modelId="{744BB019-7DC5-47F1-9C8F-04793675F411}" type="presOf" srcId="{809F0D8E-B39D-48B7-BC99-F6BC13C985FF}" destId="{F105E7B9-B5C1-4FFE-B332-8685947FE03F}" srcOrd="0" destOrd="0" presId="urn:microsoft.com/office/officeart/2005/8/layout/vList2"/>
    <dgm:cxn modelId="{0733F837-1575-4B03-8D18-59D57F78DBBA}" srcId="{AC3CCFAB-F658-462C-BCA1-C79B746B99D9}" destId="{809F0D8E-B39D-48B7-BC99-F6BC13C985FF}" srcOrd="0" destOrd="0" parTransId="{E55A69C2-AE72-489E-B2F3-C5015B4E56C1}" sibTransId="{86D34EB6-3756-4260-A8BC-E57B8E6211AC}"/>
    <dgm:cxn modelId="{742B701A-FE60-4855-9CF4-EADAEF40D8B4}" type="presOf" srcId="{358A2B39-5A52-4210-9040-48CA79F343F5}" destId="{9F7285B7-FBDB-4303-A4C2-C59BEF12B03B}" srcOrd="0" destOrd="0" presId="urn:microsoft.com/office/officeart/2005/8/layout/vList2"/>
    <dgm:cxn modelId="{FB67B1DE-9B03-4BD1-8696-641DD64006CB}" type="presParOf" srcId="{CBCBC5D8-C7CA-4B68-955E-C4FA5529B304}" destId="{F105E7B9-B5C1-4FFE-B332-8685947FE03F}" srcOrd="0" destOrd="0" presId="urn:microsoft.com/office/officeart/2005/8/layout/vList2"/>
    <dgm:cxn modelId="{E1454BEA-E04C-483E-9A93-C2947C7CDBE4}" type="presParOf" srcId="{CBCBC5D8-C7CA-4B68-955E-C4FA5529B304}" destId="{9F7285B7-FBDB-4303-A4C2-C59BEF12B03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91BF46-B550-4361-AE81-550844F6A134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D8B2C0B-707F-4700-9C33-7C7212D92F7E}">
      <dgm:prSet phldrT="[Текст]" custT="1"/>
      <dgm:spPr/>
      <dgm:t>
        <a:bodyPr/>
        <a:lstStyle/>
        <a:p>
          <a:pPr algn="ctr"/>
          <a:r>
            <a:rPr lang="ru-RU" sz="2800" b="1" dirty="0" smtClean="0">
              <a:latin typeface="Arial Black" panose="020B0A04020102020204" pitchFamily="34" charset="0"/>
            </a:rPr>
            <a:t>381,7 </a:t>
          </a:r>
          <a:r>
            <a:rPr lang="ru-RU" sz="2400" b="1" dirty="0" smtClean="0">
              <a:latin typeface="Arial Black" panose="020B0A04020102020204" pitchFamily="34" charset="0"/>
            </a:rPr>
            <a:t>тыс. руб. </a:t>
          </a:r>
          <a:endParaRPr lang="ru-RU" sz="2800" b="1" dirty="0">
            <a:latin typeface="Arial Black" panose="020B0A04020102020204" pitchFamily="34" charset="0"/>
          </a:endParaRPr>
        </a:p>
      </dgm:t>
    </dgm:pt>
    <dgm:pt modelId="{095E7BC4-5DC9-46BE-B1E6-26DF617700CA}" type="parTrans" cxnId="{9BE6EDC5-463A-4C11-9168-F50888F40CF6}">
      <dgm:prSet/>
      <dgm:spPr/>
      <dgm:t>
        <a:bodyPr/>
        <a:lstStyle/>
        <a:p>
          <a:endParaRPr lang="ru-RU"/>
        </a:p>
      </dgm:t>
    </dgm:pt>
    <dgm:pt modelId="{8DE4BE98-5201-4418-991B-F1A73571E081}" type="sibTrans" cxnId="{9BE6EDC5-463A-4C11-9168-F50888F40CF6}">
      <dgm:prSet/>
      <dgm:spPr/>
      <dgm:t>
        <a:bodyPr/>
        <a:lstStyle/>
        <a:p>
          <a:endParaRPr lang="ru-RU"/>
        </a:p>
      </dgm:t>
    </dgm:pt>
    <dgm:pt modelId="{7579D4D1-46D9-4909-B749-2F2D5A2772CC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Противопожарная опашка деревень.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8DB3FE-A473-4021-9962-A8053B5CBB06}" type="parTrans" cxnId="{E88C9E8E-FE5B-4854-BFB1-A3A5E29FD190}">
      <dgm:prSet/>
      <dgm:spPr/>
      <dgm:t>
        <a:bodyPr/>
        <a:lstStyle/>
        <a:p>
          <a:endParaRPr lang="ru-RU"/>
        </a:p>
      </dgm:t>
    </dgm:pt>
    <dgm:pt modelId="{C75E0C57-6B2A-40F1-B518-8A7A0E1917AB}" type="sibTrans" cxnId="{E88C9E8E-FE5B-4854-BFB1-A3A5E29FD190}">
      <dgm:prSet/>
      <dgm:spPr/>
      <dgm:t>
        <a:bodyPr/>
        <a:lstStyle/>
        <a:p>
          <a:endParaRPr lang="ru-RU"/>
        </a:p>
      </dgm:t>
    </dgm:pt>
    <dgm:pt modelId="{AFBB08E1-0694-49D2-BE45-81DF9BD27B23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Обслуживание огнетушителей.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3CF5ED-87DD-4CE1-A52A-253B6A5472AE}" type="parTrans" cxnId="{1DA7C2A3-3755-40DE-A96B-C4E2FD88A64F}">
      <dgm:prSet/>
      <dgm:spPr/>
      <dgm:t>
        <a:bodyPr/>
        <a:lstStyle/>
        <a:p>
          <a:endParaRPr lang="ru-RU"/>
        </a:p>
      </dgm:t>
    </dgm:pt>
    <dgm:pt modelId="{B4505E49-6447-4F79-8E5B-CF1DCF3DBEC3}" type="sibTrans" cxnId="{1DA7C2A3-3755-40DE-A96B-C4E2FD88A64F}">
      <dgm:prSet/>
      <dgm:spPr/>
      <dgm:t>
        <a:bodyPr/>
        <a:lstStyle/>
        <a:p>
          <a:endParaRPr lang="ru-RU"/>
        </a:p>
      </dgm:t>
    </dgm:pt>
    <dgm:pt modelId="{86A4F47E-261A-4992-B01D-CA91CD0A0887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Огнезащитная обработка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6C64F5-8D3B-492F-8E2B-9B1C8439C7EC}" type="parTrans" cxnId="{BC009F53-A2E7-4CAD-A3DF-28D7FF33738E}">
      <dgm:prSet/>
      <dgm:spPr/>
      <dgm:t>
        <a:bodyPr/>
        <a:lstStyle/>
        <a:p>
          <a:endParaRPr lang="ru-RU"/>
        </a:p>
      </dgm:t>
    </dgm:pt>
    <dgm:pt modelId="{2EE88BA4-EE76-4EBB-90B3-F7941778AFF4}" type="sibTrans" cxnId="{BC009F53-A2E7-4CAD-A3DF-28D7FF33738E}">
      <dgm:prSet/>
      <dgm:spPr/>
      <dgm:t>
        <a:bodyPr/>
        <a:lstStyle/>
        <a:p>
          <a:endParaRPr lang="ru-RU"/>
        </a:p>
      </dgm:t>
    </dgm:pt>
    <dgm:pt modelId="{27BE786F-EB8F-4E60-8663-8ADBC1E09673}">
      <dgm:prSet phldrT="[Текст]" custT="1"/>
      <dgm:spPr/>
      <dgm:t>
        <a:bodyPr/>
        <a:lstStyle/>
        <a:p>
          <a:pPr algn="just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566BB-65F1-44BF-9C92-19694FCBF153}" type="parTrans" cxnId="{3B26CFAD-6ABD-4C1C-88AC-6B7CED81E89E}">
      <dgm:prSet/>
      <dgm:spPr/>
      <dgm:t>
        <a:bodyPr/>
        <a:lstStyle/>
        <a:p>
          <a:endParaRPr lang="ru-RU"/>
        </a:p>
      </dgm:t>
    </dgm:pt>
    <dgm:pt modelId="{DF9C7A6E-9CB5-46E4-AC27-90141AEEB6CE}" type="sibTrans" cxnId="{3B26CFAD-6ABD-4C1C-88AC-6B7CED81E89E}">
      <dgm:prSet/>
      <dgm:spPr/>
      <dgm:t>
        <a:bodyPr/>
        <a:lstStyle/>
        <a:p>
          <a:endParaRPr lang="ru-RU"/>
        </a:p>
      </dgm:t>
    </dgm:pt>
    <dgm:pt modelId="{53395472-FBA0-4959-B7C2-CD2BD290E43B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Устройство пожарных водоемов в д. </a:t>
          </a:r>
          <a:r>
            <a:rPr lang="ru-RU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Раковичи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и д. Наволок.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1DB1A4-10F2-410D-80D8-751C0D52E584}" type="parTrans" cxnId="{45FF9FAD-F474-4C7C-B99E-2ADBD4800C71}">
      <dgm:prSet/>
      <dgm:spPr/>
      <dgm:t>
        <a:bodyPr/>
        <a:lstStyle/>
        <a:p>
          <a:endParaRPr lang="ru-RU"/>
        </a:p>
      </dgm:t>
    </dgm:pt>
    <dgm:pt modelId="{158F7098-E4B3-48E2-9377-A50006F9B067}" type="sibTrans" cxnId="{45FF9FAD-F474-4C7C-B99E-2ADBD4800C71}">
      <dgm:prSet/>
      <dgm:spPr/>
      <dgm:t>
        <a:bodyPr/>
        <a:lstStyle/>
        <a:p>
          <a:endParaRPr lang="ru-RU"/>
        </a:p>
      </dgm:t>
    </dgm:pt>
    <dgm:pt modelId="{77F044EF-E94A-4CF4-A65B-1DDA21BAEE60}">
      <dgm:prSet phldrT="[Текст]" custT="1"/>
      <dgm:spPr/>
      <dgm:t>
        <a:bodyPr/>
        <a:lstStyle/>
        <a:p>
          <a:pPr algn="just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C4E452-FD3D-42E2-A3A4-5BDCAF395430}" type="parTrans" cxnId="{6F0DB748-DEA6-4FD3-B068-B1B556D68E61}">
      <dgm:prSet/>
      <dgm:spPr/>
      <dgm:t>
        <a:bodyPr/>
        <a:lstStyle/>
        <a:p>
          <a:endParaRPr lang="ru-RU"/>
        </a:p>
      </dgm:t>
    </dgm:pt>
    <dgm:pt modelId="{44A82895-B223-4ABE-8DD9-EA366D953113}" type="sibTrans" cxnId="{6F0DB748-DEA6-4FD3-B068-B1B556D68E61}">
      <dgm:prSet/>
      <dgm:spPr/>
      <dgm:t>
        <a:bodyPr/>
        <a:lstStyle/>
        <a:p>
          <a:endParaRPr lang="ru-RU"/>
        </a:p>
      </dgm:t>
    </dgm:pt>
    <dgm:pt modelId="{F6010568-74C4-40CA-A242-04A6337EF86B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Ремонт проезда к пожарному водоему в д. </a:t>
          </a:r>
          <a:r>
            <a:rPr lang="ru-RU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Раковичи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ED9094-AB6E-47C1-9F28-0E97D243232B}" type="parTrans" cxnId="{487F06E5-3DA4-40E0-B010-465E1BCAFF97}">
      <dgm:prSet/>
      <dgm:spPr/>
      <dgm:t>
        <a:bodyPr/>
        <a:lstStyle/>
        <a:p>
          <a:endParaRPr lang="ru-RU"/>
        </a:p>
      </dgm:t>
    </dgm:pt>
    <dgm:pt modelId="{8E4BF671-9B98-4B6C-ADCF-67780EA0B5F5}" type="sibTrans" cxnId="{487F06E5-3DA4-40E0-B010-465E1BCAFF97}">
      <dgm:prSet/>
      <dgm:spPr/>
      <dgm:t>
        <a:bodyPr/>
        <a:lstStyle/>
        <a:p>
          <a:endParaRPr lang="ru-RU"/>
        </a:p>
      </dgm:t>
    </dgm:pt>
    <dgm:pt modelId="{A2FA916E-0931-4A6C-82F5-CD08629B63AA}">
      <dgm:prSet phldrT="[Текст]" custT="1"/>
      <dgm:spPr/>
      <dgm:t>
        <a:bodyPr/>
        <a:lstStyle/>
        <a:p>
          <a:pPr algn="just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29A5FF-02C9-4BD1-8299-4942A164BF0E}" type="parTrans" cxnId="{C25E9A52-6CD3-49EE-AE59-797CB957995E}">
      <dgm:prSet/>
      <dgm:spPr/>
      <dgm:t>
        <a:bodyPr/>
        <a:lstStyle/>
        <a:p>
          <a:endParaRPr lang="ru-RU"/>
        </a:p>
      </dgm:t>
    </dgm:pt>
    <dgm:pt modelId="{C593638A-1FFB-4B23-8D4A-1B250286469F}" type="sibTrans" cxnId="{C25E9A52-6CD3-49EE-AE59-797CB957995E}">
      <dgm:prSet/>
      <dgm:spPr/>
      <dgm:t>
        <a:bodyPr/>
        <a:lstStyle/>
        <a:p>
          <a:endParaRPr lang="ru-RU"/>
        </a:p>
      </dgm:t>
    </dgm:pt>
    <dgm:pt modelId="{DCB0905B-7ADA-4D9A-A6AB-41DD7F21DC13}">
      <dgm:prSet phldrT="[Текст]" custT="1"/>
      <dgm:spPr/>
      <dgm:t>
        <a:bodyPr/>
        <a:lstStyle/>
        <a:p>
          <a:pPr algn="just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71F9AE-C255-4E7C-8A08-824E522C03F1}" type="parTrans" cxnId="{0EC3A6E1-9675-47BF-9AB8-DF215EC256A1}">
      <dgm:prSet/>
      <dgm:spPr/>
      <dgm:t>
        <a:bodyPr/>
        <a:lstStyle/>
        <a:p>
          <a:endParaRPr lang="ru-RU"/>
        </a:p>
      </dgm:t>
    </dgm:pt>
    <dgm:pt modelId="{6110E8E8-BDB0-4C85-AD66-C110077F2275}" type="sibTrans" cxnId="{0EC3A6E1-9675-47BF-9AB8-DF215EC256A1}">
      <dgm:prSet/>
      <dgm:spPr/>
      <dgm:t>
        <a:bodyPr/>
        <a:lstStyle/>
        <a:p>
          <a:endParaRPr lang="ru-RU"/>
        </a:p>
      </dgm:t>
    </dgm:pt>
    <dgm:pt modelId="{4FB50D16-7811-442A-A5A2-1B4BC1562DD5}">
      <dgm:prSet phldrT="[Текст]" custT="1"/>
      <dgm:spPr/>
      <dgm:t>
        <a:bodyPr/>
        <a:lstStyle/>
        <a:p>
          <a:pPr algn="just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AB681-5FFB-4B93-8C02-6D6716EBF12D}" type="parTrans" cxnId="{79224A77-423A-4694-A8B0-03EB1C8C7A80}">
      <dgm:prSet/>
      <dgm:spPr/>
      <dgm:t>
        <a:bodyPr/>
        <a:lstStyle/>
        <a:p>
          <a:endParaRPr lang="ru-RU"/>
        </a:p>
      </dgm:t>
    </dgm:pt>
    <dgm:pt modelId="{3F482194-E8B2-4015-8183-E89DBA399BD4}" type="sibTrans" cxnId="{79224A77-423A-4694-A8B0-03EB1C8C7A80}">
      <dgm:prSet/>
      <dgm:spPr/>
      <dgm:t>
        <a:bodyPr/>
        <a:lstStyle/>
        <a:p>
          <a:endParaRPr lang="ru-RU"/>
        </a:p>
      </dgm:t>
    </dgm:pt>
    <dgm:pt modelId="{77BB7286-CC62-4C05-9ECC-16AF59DA2EC3}" type="pres">
      <dgm:prSet presAssocID="{E391BF46-B550-4361-AE81-550844F6A1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CCB32-4332-4412-9D90-163C9B475ABE}" type="pres">
      <dgm:prSet presAssocID="{3D8B2C0B-707F-4700-9C33-7C7212D92F7E}" presName="parentText" presStyleLbl="node1" presStyleIdx="0" presStyleCnt="1" custScaleY="118512" custLinFactNeighborY="-330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E95A4-CD66-4F75-92D9-61DED59C8570}" type="pres">
      <dgm:prSet presAssocID="{3D8B2C0B-707F-4700-9C33-7C7212D92F7E}" presName="childText" presStyleLbl="revTx" presStyleIdx="0" presStyleCnt="1" custScaleY="477458" custLinFactNeighborX="126" custLinFactNeighborY="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C3A6E1-9675-47BF-9AB8-DF215EC256A1}" srcId="{3D8B2C0B-707F-4700-9C33-7C7212D92F7E}" destId="{DCB0905B-7ADA-4D9A-A6AB-41DD7F21DC13}" srcOrd="4" destOrd="0" parTransId="{4571F9AE-C255-4E7C-8A08-824E522C03F1}" sibTransId="{6110E8E8-BDB0-4C85-AD66-C110077F2275}"/>
    <dgm:cxn modelId="{9BE6EDC5-463A-4C11-9168-F50888F40CF6}" srcId="{E391BF46-B550-4361-AE81-550844F6A134}" destId="{3D8B2C0B-707F-4700-9C33-7C7212D92F7E}" srcOrd="0" destOrd="0" parTransId="{095E7BC4-5DC9-46BE-B1E6-26DF617700CA}" sibTransId="{8DE4BE98-5201-4418-991B-F1A73571E081}"/>
    <dgm:cxn modelId="{66983799-0AD0-45B4-9B34-350FDFCF1EB8}" type="presOf" srcId="{3D8B2C0B-707F-4700-9C33-7C7212D92F7E}" destId="{FD6CCB32-4332-4412-9D90-163C9B475ABE}" srcOrd="0" destOrd="0" presId="urn:microsoft.com/office/officeart/2005/8/layout/vList2"/>
    <dgm:cxn modelId="{B67E85EC-99CE-4C55-9C6B-107F768F524D}" type="presOf" srcId="{AFBB08E1-0694-49D2-BE45-81DF9BD27B23}" destId="{15BE95A4-CD66-4F75-92D9-61DED59C8570}" srcOrd="0" destOrd="7" presId="urn:microsoft.com/office/officeart/2005/8/layout/vList2"/>
    <dgm:cxn modelId="{1D188010-FC3D-498C-9D0D-503C23BA74D9}" type="presOf" srcId="{53395472-FBA0-4959-B7C2-CD2BD290E43B}" destId="{15BE95A4-CD66-4F75-92D9-61DED59C8570}" srcOrd="0" destOrd="5" presId="urn:microsoft.com/office/officeart/2005/8/layout/vList2"/>
    <dgm:cxn modelId="{2CB3B307-F975-4CEC-BBB6-353638FB17D3}" type="presOf" srcId="{DCB0905B-7ADA-4D9A-A6AB-41DD7F21DC13}" destId="{15BE95A4-CD66-4F75-92D9-61DED59C8570}" srcOrd="0" destOrd="4" presId="urn:microsoft.com/office/officeart/2005/8/layout/vList2"/>
    <dgm:cxn modelId="{8665E66E-3243-4BC4-B772-53D85928324C}" type="presOf" srcId="{86A4F47E-261A-4992-B01D-CA91CD0A0887}" destId="{15BE95A4-CD66-4F75-92D9-61DED59C8570}" srcOrd="0" destOrd="9" presId="urn:microsoft.com/office/officeart/2005/8/layout/vList2"/>
    <dgm:cxn modelId="{B93F7ECD-02A0-4E3A-87E2-F23A3A796F54}" type="presOf" srcId="{4FB50D16-7811-442A-A5A2-1B4BC1562DD5}" destId="{15BE95A4-CD66-4F75-92D9-61DED59C8570}" srcOrd="0" destOrd="6" presId="urn:microsoft.com/office/officeart/2005/8/layout/vList2"/>
    <dgm:cxn modelId="{4B0C8A45-AB1C-4016-91DF-AAD8CD4502A6}" type="presOf" srcId="{27BE786F-EB8F-4E60-8663-8ADBC1E09673}" destId="{15BE95A4-CD66-4F75-92D9-61DED59C8570}" srcOrd="0" destOrd="0" presId="urn:microsoft.com/office/officeart/2005/8/layout/vList2"/>
    <dgm:cxn modelId="{71B08560-F716-403E-8D0C-A75376DBB289}" type="presOf" srcId="{7579D4D1-46D9-4909-B749-2F2D5A2772CC}" destId="{15BE95A4-CD66-4F75-92D9-61DED59C8570}" srcOrd="0" destOrd="1" presId="urn:microsoft.com/office/officeart/2005/8/layout/vList2"/>
    <dgm:cxn modelId="{C25E9A52-6CD3-49EE-AE59-797CB957995E}" srcId="{3D8B2C0B-707F-4700-9C33-7C7212D92F7E}" destId="{A2FA916E-0931-4A6C-82F5-CD08629B63AA}" srcOrd="2" destOrd="0" parTransId="{4D29A5FF-02C9-4BD1-8299-4942A164BF0E}" sibTransId="{C593638A-1FFB-4B23-8D4A-1B250286469F}"/>
    <dgm:cxn modelId="{F308078C-DE57-461F-8AEA-70A1CA66C7C5}" type="presOf" srcId="{E391BF46-B550-4361-AE81-550844F6A134}" destId="{77BB7286-CC62-4C05-9ECC-16AF59DA2EC3}" srcOrd="0" destOrd="0" presId="urn:microsoft.com/office/officeart/2005/8/layout/vList2"/>
    <dgm:cxn modelId="{487F06E5-3DA4-40E0-B010-465E1BCAFF97}" srcId="{3D8B2C0B-707F-4700-9C33-7C7212D92F7E}" destId="{F6010568-74C4-40CA-A242-04A6337EF86B}" srcOrd="3" destOrd="0" parTransId="{07ED9094-AB6E-47C1-9F28-0E97D243232B}" sibTransId="{8E4BF671-9B98-4B6C-ADCF-67780EA0B5F5}"/>
    <dgm:cxn modelId="{45FF9FAD-F474-4C7C-B99E-2ADBD4800C71}" srcId="{3D8B2C0B-707F-4700-9C33-7C7212D92F7E}" destId="{53395472-FBA0-4959-B7C2-CD2BD290E43B}" srcOrd="5" destOrd="0" parTransId="{F31DB1A4-10F2-410D-80D8-751C0D52E584}" sibTransId="{158F7098-E4B3-48E2-9377-A50006F9B067}"/>
    <dgm:cxn modelId="{25698B5B-8CAE-4516-A7FE-DBFEF76B1E12}" type="presOf" srcId="{A2FA916E-0931-4A6C-82F5-CD08629B63AA}" destId="{15BE95A4-CD66-4F75-92D9-61DED59C8570}" srcOrd="0" destOrd="2" presId="urn:microsoft.com/office/officeart/2005/8/layout/vList2"/>
    <dgm:cxn modelId="{BC009F53-A2E7-4CAD-A3DF-28D7FF33738E}" srcId="{3D8B2C0B-707F-4700-9C33-7C7212D92F7E}" destId="{86A4F47E-261A-4992-B01D-CA91CD0A0887}" srcOrd="9" destOrd="0" parTransId="{A26C64F5-8D3B-492F-8E2B-9B1C8439C7EC}" sibTransId="{2EE88BA4-EE76-4EBB-90B3-F7941778AFF4}"/>
    <dgm:cxn modelId="{6F0DB748-DEA6-4FD3-B068-B1B556D68E61}" srcId="{3D8B2C0B-707F-4700-9C33-7C7212D92F7E}" destId="{77F044EF-E94A-4CF4-A65B-1DDA21BAEE60}" srcOrd="8" destOrd="0" parTransId="{BFC4E452-FD3D-42E2-A3A4-5BDCAF395430}" sibTransId="{44A82895-B223-4ABE-8DD9-EA366D953113}"/>
    <dgm:cxn modelId="{7A02B4F2-29BC-4B36-80C5-F84F37C07223}" type="presOf" srcId="{F6010568-74C4-40CA-A242-04A6337EF86B}" destId="{15BE95A4-CD66-4F75-92D9-61DED59C8570}" srcOrd="0" destOrd="3" presId="urn:microsoft.com/office/officeart/2005/8/layout/vList2"/>
    <dgm:cxn modelId="{B3A91309-9C63-4CEF-94E4-348AC150FDA3}" type="presOf" srcId="{77F044EF-E94A-4CF4-A65B-1DDA21BAEE60}" destId="{15BE95A4-CD66-4F75-92D9-61DED59C8570}" srcOrd="0" destOrd="8" presId="urn:microsoft.com/office/officeart/2005/8/layout/vList2"/>
    <dgm:cxn modelId="{E88C9E8E-FE5B-4854-BFB1-A3A5E29FD190}" srcId="{3D8B2C0B-707F-4700-9C33-7C7212D92F7E}" destId="{7579D4D1-46D9-4909-B749-2F2D5A2772CC}" srcOrd="1" destOrd="0" parTransId="{0B8DB3FE-A473-4021-9962-A8053B5CBB06}" sibTransId="{C75E0C57-6B2A-40F1-B518-8A7A0E1917AB}"/>
    <dgm:cxn modelId="{1DA7C2A3-3755-40DE-A96B-C4E2FD88A64F}" srcId="{3D8B2C0B-707F-4700-9C33-7C7212D92F7E}" destId="{AFBB08E1-0694-49D2-BE45-81DF9BD27B23}" srcOrd="7" destOrd="0" parTransId="{3D3CF5ED-87DD-4CE1-A52A-253B6A5472AE}" sibTransId="{B4505E49-6447-4F79-8E5B-CF1DCF3DBEC3}"/>
    <dgm:cxn modelId="{3B26CFAD-6ABD-4C1C-88AC-6B7CED81E89E}" srcId="{3D8B2C0B-707F-4700-9C33-7C7212D92F7E}" destId="{27BE786F-EB8F-4E60-8663-8ADBC1E09673}" srcOrd="0" destOrd="0" parTransId="{D50566BB-65F1-44BF-9C92-19694FCBF153}" sibTransId="{DF9C7A6E-9CB5-46E4-AC27-90141AEEB6CE}"/>
    <dgm:cxn modelId="{79224A77-423A-4694-A8B0-03EB1C8C7A80}" srcId="{3D8B2C0B-707F-4700-9C33-7C7212D92F7E}" destId="{4FB50D16-7811-442A-A5A2-1B4BC1562DD5}" srcOrd="6" destOrd="0" parTransId="{33CAB681-5FFB-4B93-8C02-6D6716EBF12D}" sibTransId="{3F482194-E8B2-4015-8183-E89DBA399BD4}"/>
    <dgm:cxn modelId="{53881FB3-37E8-4ECD-8064-2AF07D213C6F}" type="presParOf" srcId="{77BB7286-CC62-4C05-9ECC-16AF59DA2EC3}" destId="{FD6CCB32-4332-4412-9D90-163C9B475ABE}" srcOrd="0" destOrd="0" presId="urn:microsoft.com/office/officeart/2005/8/layout/vList2"/>
    <dgm:cxn modelId="{906BE25C-1301-4CBD-B396-9D3C5C723097}" type="presParOf" srcId="{77BB7286-CC62-4C05-9ECC-16AF59DA2EC3}" destId="{15BE95A4-CD66-4F75-92D9-61DED59C857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391BF46-B550-4361-AE81-550844F6A134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D8B2C0B-707F-4700-9C33-7C7212D92F7E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2800" b="1" dirty="0" smtClean="0">
              <a:latin typeface="Arial Black" panose="020B0A04020102020204" pitchFamily="34" charset="0"/>
            </a:rPr>
            <a:t>9094,0 </a:t>
          </a:r>
          <a:r>
            <a:rPr lang="ru-RU" sz="2400" b="1" dirty="0" smtClean="0">
              <a:latin typeface="Arial Black" panose="020B0A04020102020204" pitchFamily="34" charset="0"/>
            </a:rPr>
            <a:t>тыс. руб.</a:t>
          </a:r>
          <a:endParaRPr lang="ru-RU" sz="2800" b="1" dirty="0">
            <a:latin typeface="Arial Black" panose="020B0A04020102020204" pitchFamily="34" charset="0"/>
          </a:endParaRPr>
        </a:p>
      </dgm:t>
    </dgm:pt>
    <dgm:pt modelId="{095E7BC4-5DC9-46BE-B1E6-26DF617700CA}" type="parTrans" cxnId="{9BE6EDC5-463A-4C11-9168-F50888F40CF6}">
      <dgm:prSet/>
      <dgm:spPr/>
      <dgm:t>
        <a:bodyPr/>
        <a:lstStyle/>
        <a:p>
          <a:endParaRPr lang="ru-RU"/>
        </a:p>
      </dgm:t>
    </dgm:pt>
    <dgm:pt modelId="{8DE4BE98-5201-4418-991B-F1A73571E081}" type="sibTrans" cxnId="{9BE6EDC5-463A-4C11-9168-F50888F40CF6}">
      <dgm:prSet/>
      <dgm:spPr/>
      <dgm:t>
        <a:bodyPr/>
        <a:lstStyle/>
        <a:p>
          <a:endParaRPr lang="ru-RU"/>
        </a:p>
      </dgm:t>
    </dgm:pt>
    <dgm:pt modelId="{7579D4D1-46D9-4909-B749-2F2D5A2772CC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Содержание администрации – 			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6241,1 т. р.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0B8DB3FE-A473-4021-9962-A8053B5CBB06}" type="parTrans" cxnId="{E88C9E8E-FE5B-4854-BFB1-A3A5E29FD190}">
      <dgm:prSet/>
      <dgm:spPr/>
      <dgm:t>
        <a:bodyPr/>
        <a:lstStyle/>
        <a:p>
          <a:endParaRPr lang="ru-RU"/>
        </a:p>
      </dgm:t>
    </dgm:pt>
    <dgm:pt modelId="{C75E0C57-6B2A-40F1-B518-8A7A0E1917AB}" type="sibTrans" cxnId="{E88C9E8E-FE5B-4854-BFB1-A3A5E29FD190}">
      <dgm:prSet/>
      <dgm:spPr/>
      <dgm:t>
        <a:bodyPr/>
        <a:lstStyle/>
        <a:p>
          <a:endParaRPr lang="ru-RU"/>
        </a:p>
      </dgm:t>
    </dgm:pt>
    <dgm:pt modelId="{AFBB08E1-0694-49D2-BE45-81DF9BD27B23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Первичный воинский учет-			 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278,3 т. р.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3CF5ED-87DD-4CE1-A52A-253B6A5472AE}" type="parTrans" cxnId="{1DA7C2A3-3755-40DE-A96B-C4E2FD88A64F}">
      <dgm:prSet/>
      <dgm:spPr/>
      <dgm:t>
        <a:bodyPr/>
        <a:lstStyle/>
        <a:p>
          <a:endParaRPr lang="ru-RU"/>
        </a:p>
      </dgm:t>
    </dgm:pt>
    <dgm:pt modelId="{B4505E49-6447-4F79-8E5B-CF1DCF3DBEC3}" type="sibTrans" cxnId="{1DA7C2A3-3755-40DE-A96B-C4E2FD88A64F}">
      <dgm:prSet/>
      <dgm:spPr/>
      <dgm:t>
        <a:bodyPr/>
        <a:lstStyle/>
        <a:p>
          <a:endParaRPr lang="ru-RU"/>
        </a:p>
      </dgm:t>
    </dgm:pt>
    <dgm:pt modelId="{86A4F47E-261A-4992-B01D-CA91CD0A0887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Пенсии муниципальных служащих-		 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373,2 т. р.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A26C64F5-8D3B-492F-8E2B-9B1C8439C7EC}" type="parTrans" cxnId="{BC009F53-A2E7-4CAD-A3DF-28D7FF33738E}">
      <dgm:prSet/>
      <dgm:spPr/>
      <dgm:t>
        <a:bodyPr/>
        <a:lstStyle/>
        <a:p>
          <a:endParaRPr lang="ru-RU"/>
        </a:p>
      </dgm:t>
    </dgm:pt>
    <dgm:pt modelId="{2EE88BA4-EE76-4EBB-90B3-F7941778AFF4}" type="sibTrans" cxnId="{BC009F53-A2E7-4CAD-A3DF-28D7FF33738E}">
      <dgm:prSet/>
      <dgm:spPr/>
      <dgm:t>
        <a:bodyPr/>
        <a:lstStyle/>
        <a:p>
          <a:endParaRPr lang="ru-RU"/>
        </a:p>
      </dgm:t>
    </dgm:pt>
    <dgm:pt modelId="{27BE786F-EB8F-4E60-8663-8ADBC1E09673}">
      <dgm:prSet phldrT="[Текст]" custT="1"/>
      <dgm:spPr/>
      <dgm:t>
        <a:bodyPr/>
        <a:lstStyle/>
        <a:p>
          <a:pPr algn="just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566BB-65F1-44BF-9C92-19694FCBF153}" type="parTrans" cxnId="{3B26CFAD-6ABD-4C1C-88AC-6B7CED81E89E}">
      <dgm:prSet/>
      <dgm:spPr/>
      <dgm:t>
        <a:bodyPr/>
        <a:lstStyle/>
        <a:p>
          <a:endParaRPr lang="ru-RU"/>
        </a:p>
      </dgm:t>
    </dgm:pt>
    <dgm:pt modelId="{DF9C7A6E-9CB5-46E4-AC27-90141AEEB6CE}" type="sibTrans" cxnId="{3B26CFAD-6ABD-4C1C-88AC-6B7CED81E89E}">
      <dgm:prSet/>
      <dgm:spPr/>
      <dgm:t>
        <a:bodyPr/>
        <a:lstStyle/>
        <a:p>
          <a:endParaRPr lang="ru-RU"/>
        </a:p>
      </dgm:t>
    </dgm:pt>
    <dgm:pt modelId="{53395472-FBA0-4959-B7C2-CD2BD290E43B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Прочие общегосударственные вопросы-	 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421,2 т. р.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F31DB1A4-10F2-410D-80D8-751C0D52E584}" type="parTrans" cxnId="{45FF9FAD-F474-4C7C-B99E-2ADBD4800C71}">
      <dgm:prSet/>
      <dgm:spPr/>
      <dgm:t>
        <a:bodyPr/>
        <a:lstStyle/>
        <a:p>
          <a:endParaRPr lang="ru-RU"/>
        </a:p>
      </dgm:t>
    </dgm:pt>
    <dgm:pt modelId="{158F7098-E4B3-48E2-9377-A50006F9B067}" type="sibTrans" cxnId="{45FF9FAD-F474-4C7C-B99E-2ADBD4800C71}">
      <dgm:prSet/>
      <dgm:spPr/>
      <dgm:t>
        <a:bodyPr/>
        <a:lstStyle/>
        <a:p>
          <a:endParaRPr lang="ru-RU"/>
        </a:p>
      </dgm:t>
    </dgm:pt>
    <dgm:pt modelId="{F6010568-74C4-40CA-A242-04A6337EF86B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Передача полномочий 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				 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368,8 т. р.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07ED9094-AB6E-47C1-9F28-0E97D243232B}" type="parTrans" cxnId="{487F06E5-3DA4-40E0-B010-465E1BCAFF97}">
      <dgm:prSet/>
      <dgm:spPr/>
      <dgm:t>
        <a:bodyPr/>
        <a:lstStyle/>
        <a:p>
          <a:endParaRPr lang="ru-RU"/>
        </a:p>
      </dgm:t>
    </dgm:pt>
    <dgm:pt modelId="{8E4BF671-9B98-4B6C-ADCF-67780EA0B5F5}" type="sibTrans" cxnId="{487F06E5-3DA4-40E0-B010-465E1BCAFF97}">
      <dgm:prSet/>
      <dgm:spPr/>
      <dgm:t>
        <a:bodyPr/>
        <a:lstStyle/>
        <a:p>
          <a:endParaRPr lang="ru-RU"/>
        </a:p>
      </dgm:t>
    </dgm:pt>
    <dgm:pt modelId="{82EDBEB1-6A02-45B8-8F98-23274F0B534E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Мероприятия по землепользованию и землеустройству -							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365,7 т. р.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A7548AFF-7F07-486B-81BE-1E420912C40C}" type="parTrans" cxnId="{40F67993-0DF8-492C-9ED0-EBA46DB23E4B}">
      <dgm:prSet/>
      <dgm:spPr/>
      <dgm:t>
        <a:bodyPr/>
        <a:lstStyle/>
        <a:p>
          <a:endParaRPr lang="ru-RU"/>
        </a:p>
      </dgm:t>
    </dgm:pt>
    <dgm:pt modelId="{8CD2D07A-BCC9-4E8C-932C-D7075EED386C}" type="sibTrans" cxnId="{40F67993-0DF8-492C-9ED0-EBA46DB23E4B}">
      <dgm:prSet/>
      <dgm:spPr/>
      <dgm:t>
        <a:bodyPr/>
        <a:lstStyle/>
        <a:p>
          <a:endParaRPr lang="ru-RU"/>
        </a:p>
      </dgm:t>
    </dgm:pt>
    <dgm:pt modelId="{4D0D2A24-7C9D-485B-94ED-60B0A7908227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Взносы в НО Фонд капитального ремонта МКЖД -								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629,7 т. р.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F0837A62-5055-4FA1-94FC-AAA2D087AFA5}" type="parTrans" cxnId="{DD8D7B5F-67D8-4D1F-8046-05E3E84187DF}">
      <dgm:prSet/>
      <dgm:spPr/>
      <dgm:t>
        <a:bodyPr/>
        <a:lstStyle/>
        <a:p>
          <a:endParaRPr lang="ru-RU"/>
        </a:p>
      </dgm:t>
    </dgm:pt>
    <dgm:pt modelId="{12BCEB44-1C54-400B-BB0B-39F4DD3C62B4}" type="sibTrans" cxnId="{DD8D7B5F-67D8-4D1F-8046-05E3E84187DF}">
      <dgm:prSet/>
      <dgm:spPr/>
      <dgm:t>
        <a:bodyPr/>
        <a:lstStyle/>
        <a:p>
          <a:endParaRPr lang="ru-RU"/>
        </a:p>
      </dgm:t>
    </dgm:pt>
    <dgm:pt modelId="{42945A39-CD6A-465E-B75D-6A3967552E7E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Проведение выборов -                                              </a:t>
          </a:r>
          <a:r>
            <a:rPr lang="ru-RU" sz="2000" b="1" dirty="0" smtClean="0">
              <a:latin typeface="Arial Black" panose="020B0A04020102020204" pitchFamily="34" charset="0"/>
              <a:cs typeface="Arial" panose="020B0604020202020204" pitchFamily="34" charset="0"/>
            </a:rPr>
            <a:t>410,0 т. р. </a:t>
          </a:r>
          <a:endParaRPr lang="ru-RU" sz="20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B8F84DC4-2777-4368-823E-E572BC0E75F7}" type="parTrans" cxnId="{661AC89B-B169-4E03-A28B-5BA391FD5ADF}">
      <dgm:prSet/>
      <dgm:spPr/>
    </dgm:pt>
    <dgm:pt modelId="{C44F1074-6EF4-47D7-A3D0-EF303FF2D5A9}" type="sibTrans" cxnId="{661AC89B-B169-4E03-A28B-5BA391FD5ADF}">
      <dgm:prSet/>
      <dgm:spPr/>
    </dgm:pt>
    <dgm:pt modelId="{77BB7286-CC62-4C05-9ECC-16AF59DA2EC3}" type="pres">
      <dgm:prSet presAssocID="{E391BF46-B550-4361-AE81-550844F6A1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CCB32-4332-4412-9D90-163C9B475ABE}" type="pres">
      <dgm:prSet presAssocID="{3D8B2C0B-707F-4700-9C33-7C7212D92F7E}" presName="parentText" presStyleLbl="node1" presStyleIdx="0" presStyleCnt="1" custScaleY="118512" custLinFactNeighborY="-330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E95A4-CD66-4F75-92D9-61DED59C8570}" type="pres">
      <dgm:prSet presAssocID="{3D8B2C0B-707F-4700-9C33-7C7212D92F7E}" presName="childText" presStyleLbl="revTx" presStyleIdx="0" presStyleCnt="1" custScaleY="477458" custLinFactNeighborX="126" custLinFactNeighborY="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A7646D-35B9-4C8F-B82C-1070A6B7576C}" type="presOf" srcId="{53395472-FBA0-4959-B7C2-CD2BD290E43B}" destId="{15BE95A4-CD66-4F75-92D9-61DED59C8570}" srcOrd="0" destOrd="4" presId="urn:microsoft.com/office/officeart/2005/8/layout/vList2"/>
    <dgm:cxn modelId="{487F06E5-3DA4-40E0-B010-465E1BCAFF97}" srcId="{3D8B2C0B-707F-4700-9C33-7C7212D92F7E}" destId="{F6010568-74C4-40CA-A242-04A6337EF86B}" srcOrd="2" destOrd="0" parTransId="{07ED9094-AB6E-47C1-9F28-0E97D243232B}" sibTransId="{8E4BF671-9B98-4B6C-ADCF-67780EA0B5F5}"/>
    <dgm:cxn modelId="{DD8D7B5F-67D8-4D1F-8046-05E3E84187DF}" srcId="{3D8B2C0B-707F-4700-9C33-7C7212D92F7E}" destId="{4D0D2A24-7C9D-485B-94ED-60B0A7908227}" srcOrd="8" destOrd="0" parTransId="{F0837A62-5055-4FA1-94FC-AAA2D087AFA5}" sibTransId="{12BCEB44-1C54-400B-BB0B-39F4DD3C62B4}"/>
    <dgm:cxn modelId="{9BE6EDC5-463A-4C11-9168-F50888F40CF6}" srcId="{E391BF46-B550-4361-AE81-550844F6A134}" destId="{3D8B2C0B-707F-4700-9C33-7C7212D92F7E}" srcOrd="0" destOrd="0" parTransId="{095E7BC4-5DC9-46BE-B1E6-26DF617700CA}" sibTransId="{8DE4BE98-5201-4418-991B-F1A73571E081}"/>
    <dgm:cxn modelId="{BC009F53-A2E7-4CAD-A3DF-28D7FF33738E}" srcId="{3D8B2C0B-707F-4700-9C33-7C7212D92F7E}" destId="{86A4F47E-261A-4992-B01D-CA91CD0A0887}" srcOrd="6" destOrd="0" parTransId="{A26C64F5-8D3B-492F-8E2B-9B1C8439C7EC}" sibTransId="{2EE88BA4-EE76-4EBB-90B3-F7941778AFF4}"/>
    <dgm:cxn modelId="{1DA7C2A3-3755-40DE-A96B-C4E2FD88A64F}" srcId="{3D8B2C0B-707F-4700-9C33-7C7212D92F7E}" destId="{AFBB08E1-0694-49D2-BE45-81DF9BD27B23}" srcOrd="5" destOrd="0" parTransId="{3D3CF5ED-87DD-4CE1-A52A-253B6A5472AE}" sibTransId="{B4505E49-6447-4F79-8E5B-CF1DCF3DBEC3}"/>
    <dgm:cxn modelId="{77CC5001-B457-4B54-BD40-D9F1EA70BD1D}" type="presOf" srcId="{42945A39-CD6A-465E-B75D-6A3967552E7E}" destId="{15BE95A4-CD66-4F75-92D9-61DED59C8570}" srcOrd="0" destOrd="3" presId="urn:microsoft.com/office/officeart/2005/8/layout/vList2"/>
    <dgm:cxn modelId="{BE591D2B-CEAC-49BB-B1CE-F15C1B53D8EB}" type="presOf" srcId="{AFBB08E1-0694-49D2-BE45-81DF9BD27B23}" destId="{15BE95A4-CD66-4F75-92D9-61DED59C8570}" srcOrd="0" destOrd="5" presId="urn:microsoft.com/office/officeart/2005/8/layout/vList2"/>
    <dgm:cxn modelId="{F7DE296A-925D-4C71-B8AE-F45A5E2DF9A7}" type="presOf" srcId="{7579D4D1-46D9-4909-B749-2F2D5A2772CC}" destId="{15BE95A4-CD66-4F75-92D9-61DED59C8570}" srcOrd="0" destOrd="1" presId="urn:microsoft.com/office/officeart/2005/8/layout/vList2"/>
    <dgm:cxn modelId="{53411A2C-0A17-45CE-9D5A-A654B94D42D4}" type="presOf" srcId="{4D0D2A24-7C9D-485B-94ED-60B0A7908227}" destId="{15BE95A4-CD66-4F75-92D9-61DED59C8570}" srcOrd="0" destOrd="8" presId="urn:microsoft.com/office/officeart/2005/8/layout/vList2"/>
    <dgm:cxn modelId="{E88C9E8E-FE5B-4854-BFB1-A3A5E29FD190}" srcId="{3D8B2C0B-707F-4700-9C33-7C7212D92F7E}" destId="{7579D4D1-46D9-4909-B749-2F2D5A2772CC}" srcOrd="1" destOrd="0" parTransId="{0B8DB3FE-A473-4021-9962-A8053B5CBB06}" sibTransId="{C75E0C57-6B2A-40F1-B518-8A7A0E1917AB}"/>
    <dgm:cxn modelId="{343E0AC5-FDBD-444F-BB4A-E1FC4A5766CD}" type="presOf" srcId="{3D8B2C0B-707F-4700-9C33-7C7212D92F7E}" destId="{FD6CCB32-4332-4412-9D90-163C9B475ABE}" srcOrd="0" destOrd="0" presId="urn:microsoft.com/office/officeart/2005/8/layout/vList2"/>
    <dgm:cxn modelId="{14B0AAD0-D90E-4CE1-9AB6-E008EC843B6B}" type="presOf" srcId="{82EDBEB1-6A02-45B8-8F98-23274F0B534E}" destId="{15BE95A4-CD66-4F75-92D9-61DED59C8570}" srcOrd="0" destOrd="7" presId="urn:microsoft.com/office/officeart/2005/8/layout/vList2"/>
    <dgm:cxn modelId="{40F67993-0DF8-492C-9ED0-EBA46DB23E4B}" srcId="{3D8B2C0B-707F-4700-9C33-7C7212D92F7E}" destId="{82EDBEB1-6A02-45B8-8F98-23274F0B534E}" srcOrd="7" destOrd="0" parTransId="{A7548AFF-7F07-486B-81BE-1E420912C40C}" sibTransId="{8CD2D07A-BCC9-4E8C-932C-D7075EED386C}"/>
    <dgm:cxn modelId="{53B8D7A7-9053-4DA9-A3E8-E5FE821A1DEB}" type="presOf" srcId="{F6010568-74C4-40CA-A242-04A6337EF86B}" destId="{15BE95A4-CD66-4F75-92D9-61DED59C8570}" srcOrd="0" destOrd="2" presId="urn:microsoft.com/office/officeart/2005/8/layout/vList2"/>
    <dgm:cxn modelId="{FADAFBF7-2254-4325-85CC-7F9A728D4649}" type="presOf" srcId="{27BE786F-EB8F-4E60-8663-8ADBC1E09673}" destId="{15BE95A4-CD66-4F75-92D9-61DED59C8570}" srcOrd="0" destOrd="0" presId="urn:microsoft.com/office/officeart/2005/8/layout/vList2"/>
    <dgm:cxn modelId="{661AC89B-B169-4E03-A28B-5BA391FD5ADF}" srcId="{3D8B2C0B-707F-4700-9C33-7C7212D92F7E}" destId="{42945A39-CD6A-465E-B75D-6A3967552E7E}" srcOrd="3" destOrd="0" parTransId="{B8F84DC4-2777-4368-823E-E572BC0E75F7}" sibTransId="{C44F1074-6EF4-47D7-A3D0-EF303FF2D5A9}"/>
    <dgm:cxn modelId="{3B26CFAD-6ABD-4C1C-88AC-6B7CED81E89E}" srcId="{3D8B2C0B-707F-4700-9C33-7C7212D92F7E}" destId="{27BE786F-EB8F-4E60-8663-8ADBC1E09673}" srcOrd="0" destOrd="0" parTransId="{D50566BB-65F1-44BF-9C92-19694FCBF153}" sibTransId="{DF9C7A6E-9CB5-46E4-AC27-90141AEEB6CE}"/>
    <dgm:cxn modelId="{7ECEF322-C322-42DC-9412-8A11CC1DB257}" type="presOf" srcId="{E391BF46-B550-4361-AE81-550844F6A134}" destId="{77BB7286-CC62-4C05-9ECC-16AF59DA2EC3}" srcOrd="0" destOrd="0" presId="urn:microsoft.com/office/officeart/2005/8/layout/vList2"/>
    <dgm:cxn modelId="{9F6B0348-EF4D-45A1-83D2-479E2F711FF3}" type="presOf" srcId="{86A4F47E-261A-4992-B01D-CA91CD0A0887}" destId="{15BE95A4-CD66-4F75-92D9-61DED59C8570}" srcOrd="0" destOrd="6" presId="urn:microsoft.com/office/officeart/2005/8/layout/vList2"/>
    <dgm:cxn modelId="{45FF9FAD-F474-4C7C-B99E-2ADBD4800C71}" srcId="{3D8B2C0B-707F-4700-9C33-7C7212D92F7E}" destId="{53395472-FBA0-4959-B7C2-CD2BD290E43B}" srcOrd="4" destOrd="0" parTransId="{F31DB1A4-10F2-410D-80D8-751C0D52E584}" sibTransId="{158F7098-E4B3-48E2-9377-A50006F9B067}"/>
    <dgm:cxn modelId="{45652A6E-37CA-4ECA-8D09-E65525BE3D28}" type="presParOf" srcId="{77BB7286-CC62-4C05-9ECC-16AF59DA2EC3}" destId="{FD6CCB32-4332-4412-9D90-163C9B475ABE}" srcOrd="0" destOrd="0" presId="urn:microsoft.com/office/officeart/2005/8/layout/vList2"/>
    <dgm:cxn modelId="{F2B67C39-2964-4A44-8DF6-67F80C06FFED}" type="presParOf" srcId="{77BB7286-CC62-4C05-9ECC-16AF59DA2EC3}" destId="{15BE95A4-CD66-4F75-92D9-61DED59C857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97B6207-C8A4-4448-8FF2-C23F7F0C729B}" type="doc">
      <dgm:prSet loTypeId="urn:microsoft.com/office/officeart/2005/8/layout/defaul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21D67F1-3069-4EE7-835E-B2B510475577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Общественная жилищная комиссия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B8868-08E4-4BF8-8126-BA889C9CC927}" type="parTrans" cxnId="{885CCFC8-193A-4FBB-8B4E-411F8F4AF63C}">
      <dgm:prSet/>
      <dgm:spPr/>
      <dgm:t>
        <a:bodyPr/>
        <a:lstStyle/>
        <a:p>
          <a:endParaRPr lang="ru-RU"/>
        </a:p>
      </dgm:t>
    </dgm:pt>
    <dgm:pt modelId="{4C6C70D7-084F-4966-883F-7A0106EB8D1E}" type="sibTrans" cxnId="{885CCFC8-193A-4FBB-8B4E-411F8F4AF63C}">
      <dgm:prSet/>
      <dgm:spPr/>
      <dgm:t>
        <a:bodyPr/>
        <a:lstStyle/>
        <a:p>
          <a:endParaRPr lang="ru-RU"/>
        </a:p>
      </dgm:t>
    </dgm:pt>
    <dgm:pt modelId="{C2EC64BA-F952-4E16-B601-D562FF03E21C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Межведомственная комиссия по обследованию жилья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4DEDA6-D618-4BF0-A558-E917A3589245}" type="parTrans" cxnId="{F693253C-1D1E-49DB-AE1B-F0EC68CCF439}">
      <dgm:prSet/>
      <dgm:spPr/>
      <dgm:t>
        <a:bodyPr/>
        <a:lstStyle/>
        <a:p>
          <a:endParaRPr lang="ru-RU"/>
        </a:p>
      </dgm:t>
    </dgm:pt>
    <dgm:pt modelId="{0C14598A-B19A-4540-A5F1-34E09C1C62BF}" type="sibTrans" cxnId="{F693253C-1D1E-49DB-AE1B-F0EC68CCF439}">
      <dgm:prSet/>
      <dgm:spPr/>
      <dgm:t>
        <a:bodyPr/>
        <a:lstStyle/>
        <a:p>
          <a:endParaRPr lang="ru-RU"/>
        </a:p>
      </dgm:t>
    </dgm:pt>
    <dgm:pt modelId="{87C260C6-2329-47E3-B73F-4E9D046C4C0E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Комиссия по обследованию свободного муниципального жилья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5ACF28-0B1E-47EB-8139-A9761604F2D1}" type="parTrans" cxnId="{EF6BA50B-F3D1-42A9-926E-F68EC40194EC}">
      <dgm:prSet/>
      <dgm:spPr/>
      <dgm:t>
        <a:bodyPr/>
        <a:lstStyle/>
        <a:p>
          <a:endParaRPr lang="ru-RU"/>
        </a:p>
      </dgm:t>
    </dgm:pt>
    <dgm:pt modelId="{25EB3DD5-61A0-477B-9903-7A4E860A3B7E}" type="sibTrans" cxnId="{EF6BA50B-F3D1-42A9-926E-F68EC40194EC}">
      <dgm:prSet/>
      <dgm:spPr/>
      <dgm:t>
        <a:bodyPr/>
        <a:lstStyle/>
        <a:p>
          <a:endParaRPr lang="ru-RU"/>
        </a:p>
      </dgm:t>
    </dgm:pt>
    <dgm:pt modelId="{2CFB545F-8CA0-44BF-BC27-441F38E53666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Комиссия по делам несовершеннолетних и защите их прав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516E05-9CED-4BB3-BA66-449A99C68312}" type="parTrans" cxnId="{A4632016-8AB0-48AA-93B4-EE8C7611DFDD}">
      <dgm:prSet/>
      <dgm:spPr/>
      <dgm:t>
        <a:bodyPr/>
        <a:lstStyle/>
        <a:p>
          <a:endParaRPr lang="ru-RU"/>
        </a:p>
      </dgm:t>
    </dgm:pt>
    <dgm:pt modelId="{747E5927-E95D-4CD9-ABF1-C6A98D1A3BEE}" type="sibTrans" cxnId="{A4632016-8AB0-48AA-93B4-EE8C7611DFDD}">
      <dgm:prSet/>
      <dgm:spPr/>
      <dgm:t>
        <a:bodyPr/>
        <a:lstStyle/>
        <a:p>
          <a:endParaRPr lang="ru-RU"/>
        </a:p>
      </dgm:t>
    </dgm:pt>
    <dgm:pt modelId="{7FC6C34E-C52A-4B5E-A27D-E8B590465E7F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Комиссия по соблюдению требований к служебному поведению муниципальных служащих и урегулированию конфликта интересов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DAC97B-A75E-4FE9-B722-535020C381FD}" type="parTrans" cxnId="{2BB831FC-8095-4A85-B568-167DFC709AA8}">
      <dgm:prSet/>
      <dgm:spPr/>
      <dgm:t>
        <a:bodyPr/>
        <a:lstStyle/>
        <a:p>
          <a:endParaRPr lang="ru-RU"/>
        </a:p>
      </dgm:t>
    </dgm:pt>
    <dgm:pt modelId="{84465D0B-9B41-49A7-9091-0AD15F316A3D}" type="sibTrans" cxnId="{2BB831FC-8095-4A85-B568-167DFC709AA8}">
      <dgm:prSet/>
      <dgm:spPr/>
      <dgm:t>
        <a:bodyPr/>
        <a:lstStyle/>
        <a:p>
          <a:endParaRPr lang="ru-RU"/>
        </a:p>
      </dgm:t>
    </dgm:pt>
    <dgm:pt modelId="{737B91FC-F3A0-4F7E-828E-0281E778F94A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Комиссия по противодействию коррупции</a:t>
          </a:r>
          <a:endParaRPr lang="ru-RU" sz="2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5F125-4613-4074-9A68-26C0C130A52D}" type="parTrans" cxnId="{79EA5529-F2EF-46C1-8A04-AFAD2595CE5E}">
      <dgm:prSet/>
      <dgm:spPr/>
      <dgm:t>
        <a:bodyPr/>
        <a:lstStyle/>
        <a:p>
          <a:endParaRPr lang="ru-RU"/>
        </a:p>
      </dgm:t>
    </dgm:pt>
    <dgm:pt modelId="{1495BB68-7987-44B5-A40B-EAEA70C0C9BC}" type="sibTrans" cxnId="{79EA5529-F2EF-46C1-8A04-AFAD2595CE5E}">
      <dgm:prSet/>
      <dgm:spPr/>
      <dgm:t>
        <a:bodyPr/>
        <a:lstStyle/>
        <a:p>
          <a:endParaRPr lang="ru-RU"/>
        </a:p>
      </dgm:t>
    </dgm:pt>
    <dgm:pt modelId="{0523BF87-0645-4C22-B7E5-A73DF9D86A12}" type="pres">
      <dgm:prSet presAssocID="{797B6207-C8A4-4448-8FF2-C23F7F0C72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18597F-82A8-40DD-AF72-B22771DDB13E}" type="pres">
      <dgm:prSet presAssocID="{C21D67F1-3069-4EE7-835E-B2B510475577}" presName="node" presStyleLbl="node1" presStyleIdx="0" presStyleCnt="6" custScaleX="582614" custScaleY="84356" custLinFactNeighborX="0" custLinFactNeighborY="-81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727BD-C6AF-492E-B173-0B3A97CEC718}" type="pres">
      <dgm:prSet presAssocID="{4C6C70D7-084F-4966-883F-7A0106EB8D1E}" presName="sibTrans" presStyleCnt="0"/>
      <dgm:spPr/>
    </dgm:pt>
    <dgm:pt modelId="{F8EE13C3-4347-437E-81FC-2A2A604C71BA}" type="pres">
      <dgm:prSet presAssocID="{C2EC64BA-F952-4E16-B601-D562FF03E21C}" presName="node" presStyleLbl="node1" presStyleIdx="1" presStyleCnt="6" custScaleX="597547" custScaleY="97240" custLinFactNeighborX="484" custLinFactNeighborY="-4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57F02-06E5-494A-9AD7-F982733C2DAE}" type="pres">
      <dgm:prSet presAssocID="{0C14598A-B19A-4540-A5F1-34E09C1C62BF}" presName="sibTrans" presStyleCnt="0"/>
      <dgm:spPr/>
    </dgm:pt>
    <dgm:pt modelId="{5097F6FA-E663-486A-BD17-1CDB3A592FB6}" type="pres">
      <dgm:prSet presAssocID="{87C260C6-2329-47E3-B73F-4E9D046C4C0E}" presName="node" presStyleLbl="node1" presStyleIdx="2" presStyleCnt="6" custScaleX="585352" custScaleY="102032" custLinFactNeighborX="484" custLinFactNeighborY="3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4E989-3F56-4558-A1EA-A7CDD5F260FC}" type="pres">
      <dgm:prSet presAssocID="{25EB3DD5-61A0-477B-9903-7A4E860A3B7E}" presName="sibTrans" presStyleCnt="0"/>
      <dgm:spPr/>
    </dgm:pt>
    <dgm:pt modelId="{BB6ACE30-E628-437F-A1B2-9386F10A2F6D}" type="pres">
      <dgm:prSet presAssocID="{2CFB545F-8CA0-44BF-BC27-441F38E53666}" presName="node" presStyleLbl="node1" presStyleIdx="3" presStyleCnt="6" custScaleX="592015" custScaleY="102859" custLinFactNeighborX="-3250" custLinFactNeighborY="5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81D3D-1AED-4B1B-A4BE-B90AEB8DBA19}" type="pres">
      <dgm:prSet presAssocID="{747E5927-E95D-4CD9-ABF1-C6A98D1A3BEE}" presName="sibTrans" presStyleCnt="0"/>
      <dgm:spPr/>
    </dgm:pt>
    <dgm:pt modelId="{0162C9EC-3FB9-4DEE-B24C-DBA40BAF75E0}" type="pres">
      <dgm:prSet presAssocID="{7FC6C34E-C52A-4B5E-A27D-E8B590465E7F}" presName="node" presStyleLbl="node1" presStyleIdx="4" presStyleCnt="6" custScaleX="585352" custScaleY="169341" custLinFactNeighborY="5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DEF9B-0D79-447B-91D7-6F76FBEDC3BA}" type="pres">
      <dgm:prSet presAssocID="{84465D0B-9B41-49A7-9091-0AD15F316A3D}" presName="sibTrans" presStyleCnt="0"/>
      <dgm:spPr/>
    </dgm:pt>
    <dgm:pt modelId="{342586FB-F533-4C56-96E4-6C26A153170B}" type="pres">
      <dgm:prSet presAssocID="{737B91FC-F3A0-4F7E-828E-0281E778F94A}" presName="node" presStyleLbl="node1" presStyleIdx="5" presStyleCnt="6" custScaleX="575992" custScaleY="95529" custLinFactNeighborX="0" custLinFactNeighborY="22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113B10-B616-48D4-92A7-0A0003F5E6C6}" type="presOf" srcId="{797B6207-C8A4-4448-8FF2-C23F7F0C729B}" destId="{0523BF87-0645-4C22-B7E5-A73DF9D86A12}" srcOrd="0" destOrd="0" presId="urn:microsoft.com/office/officeart/2005/8/layout/default"/>
    <dgm:cxn modelId="{EF6BA50B-F3D1-42A9-926E-F68EC40194EC}" srcId="{797B6207-C8A4-4448-8FF2-C23F7F0C729B}" destId="{87C260C6-2329-47E3-B73F-4E9D046C4C0E}" srcOrd="2" destOrd="0" parTransId="{4B5ACF28-0B1E-47EB-8139-A9761604F2D1}" sibTransId="{25EB3DD5-61A0-477B-9903-7A4E860A3B7E}"/>
    <dgm:cxn modelId="{9CBC60DD-5E4A-4002-BB2D-5FA00FD3C588}" type="presOf" srcId="{7FC6C34E-C52A-4B5E-A27D-E8B590465E7F}" destId="{0162C9EC-3FB9-4DEE-B24C-DBA40BAF75E0}" srcOrd="0" destOrd="0" presId="urn:microsoft.com/office/officeart/2005/8/layout/default"/>
    <dgm:cxn modelId="{79EA5529-F2EF-46C1-8A04-AFAD2595CE5E}" srcId="{797B6207-C8A4-4448-8FF2-C23F7F0C729B}" destId="{737B91FC-F3A0-4F7E-828E-0281E778F94A}" srcOrd="5" destOrd="0" parTransId="{7925F125-4613-4074-9A68-26C0C130A52D}" sibTransId="{1495BB68-7987-44B5-A40B-EAEA70C0C9BC}"/>
    <dgm:cxn modelId="{885CCFC8-193A-4FBB-8B4E-411F8F4AF63C}" srcId="{797B6207-C8A4-4448-8FF2-C23F7F0C729B}" destId="{C21D67F1-3069-4EE7-835E-B2B510475577}" srcOrd="0" destOrd="0" parTransId="{3EAB8868-08E4-4BF8-8126-BA889C9CC927}" sibTransId="{4C6C70D7-084F-4966-883F-7A0106EB8D1E}"/>
    <dgm:cxn modelId="{4EEC5705-EC63-439F-9092-BD145DE135BC}" type="presOf" srcId="{737B91FC-F3A0-4F7E-828E-0281E778F94A}" destId="{342586FB-F533-4C56-96E4-6C26A153170B}" srcOrd="0" destOrd="0" presId="urn:microsoft.com/office/officeart/2005/8/layout/default"/>
    <dgm:cxn modelId="{64042698-CCD4-496C-A20E-D0E550EB607E}" type="presOf" srcId="{2CFB545F-8CA0-44BF-BC27-441F38E53666}" destId="{BB6ACE30-E628-437F-A1B2-9386F10A2F6D}" srcOrd="0" destOrd="0" presId="urn:microsoft.com/office/officeart/2005/8/layout/default"/>
    <dgm:cxn modelId="{90423F87-B8D8-463A-A19E-CB8CA789C466}" type="presOf" srcId="{87C260C6-2329-47E3-B73F-4E9D046C4C0E}" destId="{5097F6FA-E663-486A-BD17-1CDB3A592FB6}" srcOrd="0" destOrd="0" presId="urn:microsoft.com/office/officeart/2005/8/layout/default"/>
    <dgm:cxn modelId="{F693253C-1D1E-49DB-AE1B-F0EC68CCF439}" srcId="{797B6207-C8A4-4448-8FF2-C23F7F0C729B}" destId="{C2EC64BA-F952-4E16-B601-D562FF03E21C}" srcOrd="1" destOrd="0" parTransId="{524DEDA6-D618-4BF0-A558-E917A3589245}" sibTransId="{0C14598A-B19A-4540-A5F1-34E09C1C62BF}"/>
    <dgm:cxn modelId="{5EBD283B-3D04-4AE2-AF3E-D87FDF4FD07E}" type="presOf" srcId="{C2EC64BA-F952-4E16-B601-D562FF03E21C}" destId="{F8EE13C3-4347-437E-81FC-2A2A604C71BA}" srcOrd="0" destOrd="0" presId="urn:microsoft.com/office/officeart/2005/8/layout/default"/>
    <dgm:cxn modelId="{2BB831FC-8095-4A85-B568-167DFC709AA8}" srcId="{797B6207-C8A4-4448-8FF2-C23F7F0C729B}" destId="{7FC6C34E-C52A-4B5E-A27D-E8B590465E7F}" srcOrd="4" destOrd="0" parTransId="{B2DAC97B-A75E-4FE9-B722-535020C381FD}" sibTransId="{84465D0B-9B41-49A7-9091-0AD15F316A3D}"/>
    <dgm:cxn modelId="{A4632016-8AB0-48AA-93B4-EE8C7611DFDD}" srcId="{797B6207-C8A4-4448-8FF2-C23F7F0C729B}" destId="{2CFB545F-8CA0-44BF-BC27-441F38E53666}" srcOrd="3" destOrd="0" parTransId="{25516E05-9CED-4BB3-BA66-449A99C68312}" sibTransId="{747E5927-E95D-4CD9-ABF1-C6A98D1A3BEE}"/>
    <dgm:cxn modelId="{09B8E27F-B48F-4600-A5AE-DF9C408F3126}" type="presOf" srcId="{C21D67F1-3069-4EE7-835E-B2B510475577}" destId="{E018597F-82A8-40DD-AF72-B22771DDB13E}" srcOrd="0" destOrd="0" presId="urn:microsoft.com/office/officeart/2005/8/layout/default"/>
    <dgm:cxn modelId="{9A0F0CDF-7500-4C93-AFDD-BC5DDBB5FCE6}" type="presParOf" srcId="{0523BF87-0645-4C22-B7E5-A73DF9D86A12}" destId="{E018597F-82A8-40DD-AF72-B22771DDB13E}" srcOrd="0" destOrd="0" presId="urn:microsoft.com/office/officeart/2005/8/layout/default"/>
    <dgm:cxn modelId="{AA6D3180-C082-4886-B9C6-F45C7D045FE8}" type="presParOf" srcId="{0523BF87-0645-4C22-B7E5-A73DF9D86A12}" destId="{020727BD-C6AF-492E-B173-0B3A97CEC718}" srcOrd="1" destOrd="0" presId="urn:microsoft.com/office/officeart/2005/8/layout/default"/>
    <dgm:cxn modelId="{745C136E-CDB1-408A-A65D-848D54736F3D}" type="presParOf" srcId="{0523BF87-0645-4C22-B7E5-A73DF9D86A12}" destId="{F8EE13C3-4347-437E-81FC-2A2A604C71BA}" srcOrd="2" destOrd="0" presId="urn:microsoft.com/office/officeart/2005/8/layout/default"/>
    <dgm:cxn modelId="{E8C5A563-D90F-4083-8D36-77B9C7D80A4E}" type="presParOf" srcId="{0523BF87-0645-4C22-B7E5-A73DF9D86A12}" destId="{ED357F02-06E5-494A-9AD7-F982733C2DAE}" srcOrd="3" destOrd="0" presId="urn:microsoft.com/office/officeart/2005/8/layout/default"/>
    <dgm:cxn modelId="{940CFEA0-8887-4B5D-9AD3-40748BA9137B}" type="presParOf" srcId="{0523BF87-0645-4C22-B7E5-A73DF9D86A12}" destId="{5097F6FA-E663-486A-BD17-1CDB3A592FB6}" srcOrd="4" destOrd="0" presId="urn:microsoft.com/office/officeart/2005/8/layout/default"/>
    <dgm:cxn modelId="{FC1AE475-C0FD-482E-998D-005187A286AA}" type="presParOf" srcId="{0523BF87-0645-4C22-B7E5-A73DF9D86A12}" destId="{BC54E989-3F56-4558-A1EA-A7CDD5F260FC}" srcOrd="5" destOrd="0" presId="urn:microsoft.com/office/officeart/2005/8/layout/default"/>
    <dgm:cxn modelId="{CD274EAC-F0B6-48FB-A108-1196EBFE0835}" type="presParOf" srcId="{0523BF87-0645-4C22-B7E5-A73DF9D86A12}" destId="{BB6ACE30-E628-437F-A1B2-9386F10A2F6D}" srcOrd="6" destOrd="0" presId="urn:microsoft.com/office/officeart/2005/8/layout/default"/>
    <dgm:cxn modelId="{A62028C2-BFBF-45FF-AF0A-939EF12477E9}" type="presParOf" srcId="{0523BF87-0645-4C22-B7E5-A73DF9D86A12}" destId="{FD681D3D-1AED-4B1B-A4BE-B90AEB8DBA19}" srcOrd="7" destOrd="0" presId="urn:microsoft.com/office/officeart/2005/8/layout/default"/>
    <dgm:cxn modelId="{FF4B66B4-F43F-4D3E-BA79-DF11F322104C}" type="presParOf" srcId="{0523BF87-0645-4C22-B7E5-A73DF9D86A12}" destId="{0162C9EC-3FB9-4DEE-B24C-DBA40BAF75E0}" srcOrd="8" destOrd="0" presId="urn:microsoft.com/office/officeart/2005/8/layout/default"/>
    <dgm:cxn modelId="{B285B852-C603-4502-B621-55A7CB7D3048}" type="presParOf" srcId="{0523BF87-0645-4C22-B7E5-A73DF9D86A12}" destId="{A27DEF9B-0D79-447B-91D7-6F76FBEDC3BA}" srcOrd="9" destOrd="0" presId="urn:microsoft.com/office/officeart/2005/8/layout/default"/>
    <dgm:cxn modelId="{1716E60F-80BD-4187-97EE-724C4A27748F}" type="presParOf" srcId="{0523BF87-0645-4C22-B7E5-A73DF9D86A12}" destId="{342586FB-F533-4C56-96E4-6C26A153170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97B6207-C8A4-4448-8FF2-C23F7F0C729B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1D67F1-3069-4EE7-835E-B2B510475577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Паспортный стол</a:t>
          </a:r>
          <a:endParaRPr lang="ru-RU" sz="2400" dirty="0">
            <a:latin typeface="Arial Black" panose="020B0A04020102020204" pitchFamily="34" charset="0"/>
          </a:endParaRPr>
        </a:p>
      </dgm:t>
    </dgm:pt>
    <dgm:pt modelId="{3EAB8868-08E4-4BF8-8126-BA889C9CC927}" type="parTrans" cxnId="{885CCFC8-193A-4FBB-8B4E-411F8F4AF63C}">
      <dgm:prSet/>
      <dgm:spPr/>
      <dgm:t>
        <a:bodyPr/>
        <a:lstStyle/>
        <a:p>
          <a:endParaRPr lang="ru-RU"/>
        </a:p>
      </dgm:t>
    </dgm:pt>
    <dgm:pt modelId="{4C6C70D7-084F-4966-883F-7A0106EB8D1E}" type="sibTrans" cxnId="{885CCFC8-193A-4FBB-8B4E-411F8F4AF63C}">
      <dgm:prSet/>
      <dgm:spPr/>
      <dgm:t>
        <a:bodyPr/>
        <a:lstStyle/>
        <a:p>
          <a:endParaRPr lang="ru-RU"/>
        </a:p>
      </dgm:t>
    </dgm:pt>
    <dgm:pt modelId="{C2EC64BA-F952-4E16-B601-D562FF03E21C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Нотариальные действия</a:t>
          </a:r>
          <a:endParaRPr lang="ru-RU" sz="2400" dirty="0">
            <a:latin typeface="Arial Black" panose="020B0A04020102020204" pitchFamily="34" charset="0"/>
          </a:endParaRPr>
        </a:p>
      </dgm:t>
    </dgm:pt>
    <dgm:pt modelId="{524DEDA6-D618-4BF0-A558-E917A3589245}" type="parTrans" cxnId="{F693253C-1D1E-49DB-AE1B-F0EC68CCF439}">
      <dgm:prSet/>
      <dgm:spPr/>
      <dgm:t>
        <a:bodyPr/>
        <a:lstStyle/>
        <a:p>
          <a:endParaRPr lang="ru-RU"/>
        </a:p>
      </dgm:t>
    </dgm:pt>
    <dgm:pt modelId="{0C14598A-B19A-4540-A5F1-34E09C1C62BF}" type="sibTrans" cxnId="{F693253C-1D1E-49DB-AE1B-F0EC68CCF439}">
      <dgm:prSet/>
      <dgm:spPr/>
      <dgm:t>
        <a:bodyPr/>
        <a:lstStyle/>
        <a:p>
          <a:endParaRPr lang="ru-RU"/>
        </a:p>
      </dgm:t>
    </dgm:pt>
    <dgm:pt modelId="{87C260C6-2329-47E3-B73F-4E9D046C4C0E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Работа с неблагополучными семьями</a:t>
          </a:r>
        </a:p>
      </dgm:t>
    </dgm:pt>
    <dgm:pt modelId="{4B5ACF28-0B1E-47EB-8139-A9761604F2D1}" type="parTrans" cxnId="{EF6BA50B-F3D1-42A9-926E-F68EC40194EC}">
      <dgm:prSet/>
      <dgm:spPr/>
      <dgm:t>
        <a:bodyPr/>
        <a:lstStyle/>
        <a:p>
          <a:endParaRPr lang="ru-RU"/>
        </a:p>
      </dgm:t>
    </dgm:pt>
    <dgm:pt modelId="{25EB3DD5-61A0-477B-9903-7A4E860A3B7E}" type="sibTrans" cxnId="{EF6BA50B-F3D1-42A9-926E-F68EC40194EC}">
      <dgm:prSet/>
      <dgm:spPr/>
      <dgm:t>
        <a:bodyPr/>
        <a:lstStyle/>
        <a:p>
          <a:endParaRPr lang="ru-RU"/>
        </a:p>
      </dgm:t>
    </dgm:pt>
    <dgm:pt modelId="{9D78C65D-0912-4415-B306-60E1C8CDD85A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Приватизация квартир</a:t>
          </a:r>
        </a:p>
      </dgm:t>
    </dgm:pt>
    <dgm:pt modelId="{4328DA9B-5BB4-482A-9E97-2CD833A087E6}" type="parTrans" cxnId="{7CAF6552-A870-4AA7-9AC8-23A15E018A03}">
      <dgm:prSet/>
      <dgm:spPr/>
    </dgm:pt>
    <dgm:pt modelId="{0C741F46-D3C6-4483-B64E-77C443C92B96}" type="sibTrans" cxnId="{7CAF6552-A870-4AA7-9AC8-23A15E018A03}">
      <dgm:prSet/>
      <dgm:spPr/>
    </dgm:pt>
    <dgm:pt modelId="{0523BF87-0645-4C22-B7E5-A73DF9D86A12}" type="pres">
      <dgm:prSet presAssocID="{797B6207-C8A4-4448-8FF2-C23F7F0C72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18597F-82A8-40DD-AF72-B22771DDB13E}" type="pres">
      <dgm:prSet presAssocID="{C21D67F1-3069-4EE7-835E-B2B51047557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727BD-C6AF-492E-B173-0B3A97CEC718}" type="pres">
      <dgm:prSet presAssocID="{4C6C70D7-084F-4966-883F-7A0106EB8D1E}" presName="sibTrans" presStyleCnt="0"/>
      <dgm:spPr/>
    </dgm:pt>
    <dgm:pt modelId="{F8EE13C3-4347-437E-81FC-2A2A604C71BA}" type="pres">
      <dgm:prSet presAssocID="{C2EC64BA-F952-4E16-B601-D562FF03E21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57F02-06E5-494A-9AD7-F982733C2DAE}" type="pres">
      <dgm:prSet presAssocID="{0C14598A-B19A-4540-A5F1-34E09C1C62BF}" presName="sibTrans" presStyleCnt="0"/>
      <dgm:spPr/>
    </dgm:pt>
    <dgm:pt modelId="{5097F6FA-E663-486A-BD17-1CDB3A592FB6}" type="pres">
      <dgm:prSet presAssocID="{87C260C6-2329-47E3-B73F-4E9D046C4C0E}" presName="node" presStyleLbl="node1" presStyleIdx="2" presStyleCnt="4" custScaleY="116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F915D-8565-4E74-9618-2B3C7C69B002}" type="pres">
      <dgm:prSet presAssocID="{25EB3DD5-61A0-477B-9903-7A4E860A3B7E}" presName="sibTrans" presStyleCnt="0"/>
      <dgm:spPr/>
    </dgm:pt>
    <dgm:pt modelId="{16561486-824A-4B83-A776-C589FC9FA2A6}" type="pres">
      <dgm:prSet presAssocID="{9D78C65D-0912-4415-B306-60E1C8CDD85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6BA50B-F3D1-42A9-926E-F68EC40194EC}" srcId="{797B6207-C8A4-4448-8FF2-C23F7F0C729B}" destId="{87C260C6-2329-47E3-B73F-4E9D046C4C0E}" srcOrd="2" destOrd="0" parTransId="{4B5ACF28-0B1E-47EB-8139-A9761604F2D1}" sibTransId="{25EB3DD5-61A0-477B-9903-7A4E860A3B7E}"/>
    <dgm:cxn modelId="{F693253C-1D1E-49DB-AE1B-F0EC68CCF439}" srcId="{797B6207-C8A4-4448-8FF2-C23F7F0C729B}" destId="{C2EC64BA-F952-4E16-B601-D562FF03E21C}" srcOrd="1" destOrd="0" parTransId="{524DEDA6-D618-4BF0-A558-E917A3589245}" sibTransId="{0C14598A-B19A-4540-A5F1-34E09C1C62BF}"/>
    <dgm:cxn modelId="{AC3FD433-F5C8-4CE4-A8B6-FD687064CCC7}" type="presOf" srcId="{C2EC64BA-F952-4E16-B601-D562FF03E21C}" destId="{F8EE13C3-4347-437E-81FC-2A2A604C71BA}" srcOrd="0" destOrd="0" presId="urn:microsoft.com/office/officeart/2005/8/layout/default"/>
    <dgm:cxn modelId="{E1B943CC-61AC-4228-A5FD-60E92DC14210}" type="presOf" srcId="{87C260C6-2329-47E3-B73F-4E9D046C4C0E}" destId="{5097F6FA-E663-486A-BD17-1CDB3A592FB6}" srcOrd="0" destOrd="0" presId="urn:microsoft.com/office/officeart/2005/8/layout/default"/>
    <dgm:cxn modelId="{885CCFC8-193A-4FBB-8B4E-411F8F4AF63C}" srcId="{797B6207-C8A4-4448-8FF2-C23F7F0C729B}" destId="{C21D67F1-3069-4EE7-835E-B2B510475577}" srcOrd="0" destOrd="0" parTransId="{3EAB8868-08E4-4BF8-8126-BA889C9CC927}" sibTransId="{4C6C70D7-084F-4966-883F-7A0106EB8D1E}"/>
    <dgm:cxn modelId="{2B44D071-4789-4DDF-946C-6540F3C9B833}" type="presOf" srcId="{9D78C65D-0912-4415-B306-60E1C8CDD85A}" destId="{16561486-824A-4B83-A776-C589FC9FA2A6}" srcOrd="0" destOrd="0" presId="urn:microsoft.com/office/officeart/2005/8/layout/default"/>
    <dgm:cxn modelId="{AC7AE559-F123-4227-A402-9371E1BFEB08}" type="presOf" srcId="{C21D67F1-3069-4EE7-835E-B2B510475577}" destId="{E018597F-82A8-40DD-AF72-B22771DDB13E}" srcOrd="0" destOrd="0" presId="urn:microsoft.com/office/officeart/2005/8/layout/default"/>
    <dgm:cxn modelId="{7CAF6552-A870-4AA7-9AC8-23A15E018A03}" srcId="{797B6207-C8A4-4448-8FF2-C23F7F0C729B}" destId="{9D78C65D-0912-4415-B306-60E1C8CDD85A}" srcOrd="3" destOrd="0" parTransId="{4328DA9B-5BB4-482A-9E97-2CD833A087E6}" sibTransId="{0C741F46-D3C6-4483-B64E-77C443C92B96}"/>
    <dgm:cxn modelId="{A0C9A13C-6702-4421-A7B4-2FA17FD385BE}" type="presOf" srcId="{797B6207-C8A4-4448-8FF2-C23F7F0C729B}" destId="{0523BF87-0645-4C22-B7E5-A73DF9D86A12}" srcOrd="0" destOrd="0" presId="urn:microsoft.com/office/officeart/2005/8/layout/default"/>
    <dgm:cxn modelId="{3C295684-0617-4E44-A192-E07D1FAE80EF}" type="presParOf" srcId="{0523BF87-0645-4C22-B7E5-A73DF9D86A12}" destId="{E018597F-82A8-40DD-AF72-B22771DDB13E}" srcOrd="0" destOrd="0" presId="urn:microsoft.com/office/officeart/2005/8/layout/default"/>
    <dgm:cxn modelId="{7F2BCB0E-7BF6-4B41-94BC-CE10F12EF1F9}" type="presParOf" srcId="{0523BF87-0645-4C22-B7E5-A73DF9D86A12}" destId="{020727BD-C6AF-492E-B173-0B3A97CEC718}" srcOrd="1" destOrd="0" presId="urn:microsoft.com/office/officeart/2005/8/layout/default"/>
    <dgm:cxn modelId="{5A6C8933-3BEC-40F8-BC49-7CBA72E9D051}" type="presParOf" srcId="{0523BF87-0645-4C22-B7E5-A73DF9D86A12}" destId="{F8EE13C3-4347-437E-81FC-2A2A604C71BA}" srcOrd="2" destOrd="0" presId="urn:microsoft.com/office/officeart/2005/8/layout/default"/>
    <dgm:cxn modelId="{15B86C05-14ED-4750-BBD1-3ECA9B9E9D86}" type="presParOf" srcId="{0523BF87-0645-4C22-B7E5-A73DF9D86A12}" destId="{ED357F02-06E5-494A-9AD7-F982733C2DAE}" srcOrd="3" destOrd="0" presId="urn:microsoft.com/office/officeart/2005/8/layout/default"/>
    <dgm:cxn modelId="{4EDF465D-9228-4EF7-A306-764884368B7F}" type="presParOf" srcId="{0523BF87-0645-4C22-B7E5-A73DF9D86A12}" destId="{5097F6FA-E663-486A-BD17-1CDB3A592FB6}" srcOrd="4" destOrd="0" presId="urn:microsoft.com/office/officeart/2005/8/layout/default"/>
    <dgm:cxn modelId="{15B46967-0A7C-4E48-8EEA-A4B4E38DD0B3}" type="presParOf" srcId="{0523BF87-0645-4C22-B7E5-A73DF9D86A12}" destId="{BECF915D-8565-4E74-9618-2B3C7C69B002}" srcOrd="5" destOrd="0" presId="urn:microsoft.com/office/officeart/2005/8/layout/default"/>
    <dgm:cxn modelId="{2F2CAF08-E20C-46B1-A139-315BD8E65E85}" type="presParOf" srcId="{0523BF87-0645-4C22-B7E5-A73DF9D86A12}" destId="{16561486-824A-4B83-A776-C589FC9FA2A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331B086-2CB3-4F99-ABAC-2B1DBD753810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D612E23-2D40-416B-991D-0C0A66267C57}">
      <dgm:prSet phldrT="[Текст]" custT="1"/>
      <dgm:spPr/>
      <dgm:t>
        <a:bodyPr/>
        <a:lstStyle/>
        <a:p>
          <a:r>
            <a:rPr lang="ru-RU" sz="3200" dirty="0" smtClean="0">
              <a:latin typeface="Arial Black" panose="020B0A04020102020204" pitchFamily="34" charset="0"/>
            </a:rPr>
            <a:t>15</a:t>
          </a:r>
          <a:endParaRPr lang="ru-RU" sz="3200" dirty="0">
            <a:latin typeface="Arial Black" panose="020B0A04020102020204" pitchFamily="34" charset="0"/>
          </a:endParaRPr>
        </a:p>
      </dgm:t>
    </dgm:pt>
    <dgm:pt modelId="{22B19854-030B-49DA-83DD-AD85ECD8BCA5}" type="parTrans" cxnId="{E9DF48D1-DA74-438D-849C-AFEC635D0C21}">
      <dgm:prSet/>
      <dgm:spPr/>
      <dgm:t>
        <a:bodyPr/>
        <a:lstStyle/>
        <a:p>
          <a:endParaRPr lang="ru-RU"/>
        </a:p>
      </dgm:t>
    </dgm:pt>
    <dgm:pt modelId="{5823E971-3489-43FB-B2EA-723EDC4F51B9}" type="sibTrans" cxnId="{E9DF48D1-DA74-438D-849C-AFEC635D0C21}">
      <dgm:prSet/>
      <dgm:spPr/>
      <dgm:t>
        <a:bodyPr/>
        <a:lstStyle/>
        <a:p>
          <a:endParaRPr lang="ru-RU"/>
        </a:p>
      </dgm:t>
    </dgm:pt>
    <dgm:pt modelId="{D5B9BFEF-C5F5-4CAD-A642-DD473C317F67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заседаний совета депутатов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FDE81-992C-49DB-B5BD-75FCD416642A}" type="parTrans" cxnId="{6206042E-4E92-43C7-A203-E1C0D444B450}">
      <dgm:prSet/>
      <dgm:spPr/>
      <dgm:t>
        <a:bodyPr/>
        <a:lstStyle/>
        <a:p>
          <a:endParaRPr lang="ru-RU"/>
        </a:p>
      </dgm:t>
    </dgm:pt>
    <dgm:pt modelId="{5114B6A8-3563-4199-B98D-9D66BAB1DF0B}" type="sibTrans" cxnId="{6206042E-4E92-43C7-A203-E1C0D444B450}">
      <dgm:prSet/>
      <dgm:spPr/>
      <dgm:t>
        <a:bodyPr/>
        <a:lstStyle/>
        <a:p>
          <a:endParaRPr lang="ru-RU"/>
        </a:p>
      </dgm:t>
    </dgm:pt>
    <dgm:pt modelId="{C2F291F3-6DF1-4E97-9D62-D9A7F9DF0735}">
      <dgm:prSet phldrT="[Текст]" custT="1"/>
      <dgm:spPr/>
      <dgm:t>
        <a:bodyPr/>
        <a:lstStyle/>
        <a:p>
          <a:r>
            <a:rPr lang="ru-RU" sz="3200" dirty="0" smtClean="0">
              <a:latin typeface="Arial Black" panose="020B0A04020102020204" pitchFamily="34" charset="0"/>
            </a:rPr>
            <a:t>66</a:t>
          </a:r>
          <a:endParaRPr lang="ru-RU" sz="3200" dirty="0">
            <a:latin typeface="Arial Black" panose="020B0A04020102020204" pitchFamily="34" charset="0"/>
          </a:endParaRPr>
        </a:p>
      </dgm:t>
    </dgm:pt>
    <dgm:pt modelId="{917C99E5-9745-451E-808D-9CE8D8786505}" type="parTrans" cxnId="{DA43AADC-7049-4E77-A635-24E495F7B629}">
      <dgm:prSet/>
      <dgm:spPr/>
      <dgm:t>
        <a:bodyPr/>
        <a:lstStyle/>
        <a:p>
          <a:endParaRPr lang="ru-RU"/>
        </a:p>
      </dgm:t>
    </dgm:pt>
    <dgm:pt modelId="{226717EF-C78F-4A91-B021-2B82323D54AF}" type="sibTrans" cxnId="{DA43AADC-7049-4E77-A635-24E495F7B629}">
      <dgm:prSet/>
      <dgm:spPr/>
      <dgm:t>
        <a:bodyPr/>
        <a:lstStyle/>
        <a:p>
          <a:endParaRPr lang="ru-RU"/>
        </a:p>
      </dgm:t>
    </dgm:pt>
    <dgm:pt modelId="{23C9FCCE-BAFE-4F28-833B-2F7F7857E472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проектов решений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F8A224-6D10-4CAF-A65C-72F2A2990206}" type="parTrans" cxnId="{9F859B44-4020-402D-A67A-23347B6DB331}">
      <dgm:prSet/>
      <dgm:spPr/>
      <dgm:t>
        <a:bodyPr/>
        <a:lstStyle/>
        <a:p>
          <a:endParaRPr lang="ru-RU"/>
        </a:p>
      </dgm:t>
    </dgm:pt>
    <dgm:pt modelId="{150C2239-F79F-4F92-894B-1EA6AF2C6CC7}" type="sibTrans" cxnId="{9F859B44-4020-402D-A67A-23347B6DB331}">
      <dgm:prSet/>
      <dgm:spPr/>
      <dgm:t>
        <a:bodyPr/>
        <a:lstStyle/>
        <a:p>
          <a:endParaRPr lang="ru-RU"/>
        </a:p>
      </dgm:t>
    </dgm:pt>
    <dgm:pt modelId="{933A0836-50C6-4DC6-843F-448DD2CFF5D3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административных регламентов предоставления муниципальных услуг и исполнения муниципальных функций в соотв. с ФЗ № 210 «Об организации предоставления государственных и муниципальных услуг»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D7EECC-F0A5-41F3-A728-B10CC3F7067F}" type="sibTrans" cxnId="{BC2BDBE9-03B1-49FA-97B7-E290742BECC7}">
      <dgm:prSet/>
      <dgm:spPr/>
      <dgm:t>
        <a:bodyPr/>
        <a:lstStyle/>
        <a:p>
          <a:endParaRPr lang="ru-RU"/>
        </a:p>
      </dgm:t>
    </dgm:pt>
    <dgm:pt modelId="{9CDD4B08-11F5-48EC-8F4A-BCE38EC45232}" type="parTrans" cxnId="{BC2BDBE9-03B1-49FA-97B7-E290742BECC7}">
      <dgm:prSet/>
      <dgm:spPr/>
      <dgm:t>
        <a:bodyPr/>
        <a:lstStyle/>
        <a:p>
          <a:endParaRPr lang="ru-RU"/>
        </a:p>
      </dgm:t>
    </dgm:pt>
    <dgm:pt modelId="{DFEB2DC7-13E5-45B0-AF79-408689E28215}">
      <dgm:prSet phldrT="[Текст]" custT="1"/>
      <dgm:spPr/>
      <dgm:t>
        <a:bodyPr/>
        <a:lstStyle/>
        <a:p>
          <a:r>
            <a:rPr lang="ru-RU" sz="3200" dirty="0" smtClean="0">
              <a:latin typeface="Arial Black" panose="020B0A04020102020204" pitchFamily="34" charset="0"/>
            </a:rPr>
            <a:t>34</a:t>
          </a:r>
          <a:endParaRPr lang="ru-RU" sz="3200" dirty="0">
            <a:latin typeface="Arial Black" panose="020B0A04020102020204" pitchFamily="34" charset="0"/>
          </a:endParaRPr>
        </a:p>
      </dgm:t>
    </dgm:pt>
    <dgm:pt modelId="{FDD4A488-C792-41AC-878A-80E473C54983}" type="sibTrans" cxnId="{0775F090-F9C1-4A4C-916B-6FC4A5FE2856}">
      <dgm:prSet/>
      <dgm:spPr/>
      <dgm:t>
        <a:bodyPr/>
        <a:lstStyle/>
        <a:p>
          <a:endParaRPr lang="ru-RU"/>
        </a:p>
      </dgm:t>
    </dgm:pt>
    <dgm:pt modelId="{230B649D-2E91-4E4C-A91B-4588F6C05232}" type="parTrans" cxnId="{0775F090-F9C1-4A4C-916B-6FC4A5FE2856}">
      <dgm:prSet/>
      <dgm:spPr/>
      <dgm:t>
        <a:bodyPr/>
        <a:lstStyle/>
        <a:p>
          <a:endParaRPr lang="ru-RU"/>
        </a:p>
      </dgm:t>
    </dgm:pt>
    <dgm:pt modelId="{34EBD6A7-6722-46C0-B2AC-1EA8B14535B8}" type="pres">
      <dgm:prSet presAssocID="{C331B086-2CB3-4F99-ABAC-2B1DBD7538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7613C0-EDB0-4C29-B7D5-09DB0BBBC98C}" type="pres">
      <dgm:prSet presAssocID="{BD612E23-2D40-416B-991D-0C0A66267C57}" presName="linNode" presStyleCnt="0"/>
      <dgm:spPr/>
    </dgm:pt>
    <dgm:pt modelId="{E4AC1651-4BAE-4FBA-A041-587741A56BC5}" type="pres">
      <dgm:prSet presAssocID="{BD612E23-2D40-416B-991D-0C0A66267C57}" presName="parentText" presStyleLbl="node1" presStyleIdx="0" presStyleCnt="3" custScaleX="567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5D1EB-5D7C-4AC0-9867-EEFAA20644CF}" type="pres">
      <dgm:prSet presAssocID="{BD612E23-2D40-416B-991D-0C0A66267C5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0F225-BF5E-47A5-87F3-740002BD089C}" type="pres">
      <dgm:prSet presAssocID="{5823E971-3489-43FB-B2EA-723EDC4F51B9}" presName="sp" presStyleCnt="0"/>
      <dgm:spPr/>
    </dgm:pt>
    <dgm:pt modelId="{765116C5-55D1-4731-A40C-161AF6ADB4F9}" type="pres">
      <dgm:prSet presAssocID="{C2F291F3-6DF1-4E97-9D62-D9A7F9DF0735}" presName="linNode" presStyleCnt="0"/>
      <dgm:spPr/>
    </dgm:pt>
    <dgm:pt modelId="{B7388906-9B9E-42DB-B6AA-226F3C2051BB}" type="pres">
      <dgm:prSet presAssocID="{C2F291F3-6DF1-4E97-9D62-D9A7F9DF0735}" presName="parentText" presStyleLbl="node1" presStyleIdx="1" presStyleCnt="3" custScaleX="559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541D0-608E-484A-B821-25A1EA7433F8}" type="pres">
      <dgm:prSet presAssocID="{C2F291F3-6DF1-4E97-9D62-D9A7F9DF0735}" presName="descendantText" presStyleLbl="alignAccFollowNode1" presStyleIdx="1" presStyleCnt="3" custScaleX="100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4823F-179E-4CBA-BBBD-FA6948C7F12B}" type="pres">
      <dgm:prSet presAssocID="{226717EF-C78F-4A91-B021-2B82323D54AF}" presName="sp" presStyleCnt="0"/>
      <dgm:spPr/>
    </dgm:pt>
    <dgm:pt modelId="{7FEB93F8-4528-4A7E-8459-8AAD655F970D}" type="pres">
      <dgm:prSet presAssocID="{DFEB2DC7-13E5-45B0-AF79-408689E28215}" presName="linNode" presStyleCnt="0"/>
      <dgm:spPr/>
    </dgm:pt>
    <dgm:pt modelId="{AF3564A7-AFD2-45AA-98F3-FBEC8A5FB245}" type="pres">
      <dgm:prSet presAssocID="{DFEB2DC7-13E5-45B0-AF79-408689E28215}" presName="parentText" presStyleLbl="node1" presStyleIdx="2" presStyleCnt="3" custScaleX="571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D9379-39DF-40C2-AE2E-A7213ED1D264}" type="pres">
      <dgm:prSet presAssocID="{DFEB2DC7-13E5-45B0-AF79-408689E28215}" presName="descendantText" presStyleLbl="alignAccFollowNode1" presStyleIdx="2" presStyleCnt="3" custScaleY="12556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859B44-4020-402D-A67A-23347B6DB331}" srcId="{C2F291F3-6DF1-4E97-9D62-D9A7F9DF0735}" destId="{23C9FCCE-BAFE-4F28-833B-2F7F7857E472}" srcOrd="0" destOrd="0" parTransId="{7CF8A224-6D10-4CAF-A65C-72F2A2990206}" sibTransId="{150C2239-F79F-4F92-894B-1EA6AF2C6CC7}"/>
    <dgm:cxn modelId="{6206042E-4E92-43C7-A203-E1C0D444B450}" srcId="{BD612E23-2D40-416B-991D-0C0A66267C57}" destId="{D5B9BFEF-C5F5-4CAD-A642-DD473C317F67}" srcOrd="0" destOrd="0" parTransId="{BF6FDE81-992C-49DB-B5BD-75FCD416642A}" sibTransId="{5114B6A8-3563-4199-B98D-9D66BAB1DF0B}"/>
    <dgm:cxn modelId="{BC2BDBE9-03B1-49FA-97B7-E290742BECC7}" srcId="{DFEB2DC7-13E5-45B0-AF79-408689E28215}" destId="{933A0836-50C6-4DC6-843F-448DD2CFF5D3}" srcOrd="0" destOrd="0" parTransId="{9CDD4B08-11F5-48EC-8F4A-BCE38EC45232}" sibTransId="{80D7EECC-F0A5-41F3-A728-B10CC3F7067F}"/>
    <dgm:cxn modelId="{0B2B2860-2377-44B5-ABEE-6A74DCD04C1F}" type="presOf" srcId="{DFEB2DC7-13E5-45B0-AF79-408689E28215}" destId="{AF3564A7-AFD2-45AA-98F3-FBEC8A5FB245}" srcOrd="0" destOrd="0" presId="urn:microsoft.com/office/officeart/2005/8/layout/vList5"/>
    <dgm:cxn modelId="{1D34684C-0A16-4C64-9B16-2DAD8E39DA72}" type="presOf" srcId="{D5B9BFEF-C5F5-4CAD-A642-DD473C317F67}" destId="{B775D1EB-5D7C-4AC0-9867-EEFAA20644CF}" srcOrd="0" destOrd="0" presId="urn:microsoft.com/office/officeart/2005/8/layout/vList5"/>
    <dgm:cxn modelId="{E33D3237-44A7-457B-9F3F-998BD550C073}" type="presOf" srcId="{C2F291F3-6DF1-4E97-9D62-D9A7F9DF0735}" destId="{B7388906-9B9E-42DB-B6AA-226F3C2051BB}" srcOrd="0" destOrd="0" presId="urn:microsoft.com/office/officeart/2005/8/layout/vList5"/>
    <dgm:cxn modelId="{0775F090-F9C1-4A4C-916B-6FC4A5FE2856}" srcId="{C331B086-2CB3-4F99-ABAC-2B1DBD753810}" destId="{DFEB2DC7-13E5-45B0-AF79-408689E28215}" srcOrd="2" destOrd="0" parTransId="{230B649D-2E91-4E4C-A91B-4588F6C05232}" sibTransId="{FDD4A488-C792-41AC-878A-80E473C54983}"/>
    <dgm:cxn modelId="{E93896D3-F255-45E4-B766-64D748D653FA}" type="presOf" srcId="{BD612E23-2D40-416B-991D-0C0A66267C57}" destId="{E4AC1651-4BAE-4FBA-A041-587741A56BC5}" srcOrd="0" destOrd="0" presId="urn:microsoft.com/office/officeart/2005/8/layout/vList5"/>
    <dgm:cxn modelId="{9CB65527-490D-45BC-853D-0312A4C41F5E}" type="presOf" srcId="{933A0836-50C6-4DC6-843F-448DD2CFF5D3}" destId="{140D9379-39DF-40C2-AE2E-A7213ED1D264}" srcOrd="0" destOrd="0" presId="urn:microsoft.com/office/officeart/2005/8/layout/vList5"/>
    <dgm:cxn modelId="{8D0BE3C7-8EF3-471F-B5BC-C2E0DD6546CF}" type="presOf" srcId="{C331B086-2CB3-4F99-ABAC-2B1DBD753810}" destId="{34EBD6A7-6722-46C0-B2AC-1EA8B14535B8}" srcOrd="0" destOrd="0" presId="urn:microsoft.com/office/officeart/2005/8/layout/vList5"/>
    <dgm:cxn modelId="{DA43AADC-7049-4E77-A635-24E495F7B629}" srcId="{C331B086-2CB3-4F99-ABAC-2B1DBD753810}" destId="{C2F291F3-6DF1-4E97-9D62-D9A7F9DF0735}" srcOrd="1" destOrd="0" parTransId="{917C99E5-9745-451E-808D-9CE8D8786505}" sibTransId="{226717EF-C78F-4A91-B021-2B82323D54AF}"/>
    <dgm:cxn modelId="{E9DF48D1-DA74-438D-849C-AFEC635D0C21}" srcId="{C331B086-2CB3-4F99-ABAC-2B1DBD753810}" destId="{BD612E23-2D40-416B-991D-0C0A66267C57}" srcOrd="0" destOrd="0" parTransId="{22B19854-030B-49DA-83DD-AD85ECD8BCA5}" sibTransId="{5823E971-3489-43FB-B2EA-723EDC4F51B9}"/>
    <dgm:cxn modelId="{551C8108-B994-4791-8D2D-51D048CBFDDD}" type="presOf" srcId="{23C9FCCE-BAFE-4F28-833B-2F7F7857E472}" destId="{6B0541D0-608E-484A-B821-25A1EA7433F8}" srcOrd="0" destOrd="0" presId="urn:microsoft.com/office/officeart/2005/8/layout/vList5"/>
    <dgm:cxn modelId="{E73203B0-8103-4AF5-8A80-879F8300313A}" type="presParOf" srcId="{34EBD6A7-6722-46C0-B2AC-1EA8B14535B8}" destId="{0D7613C0-EDB0-4C29-B7D5-09DB0BBBC98C}" srcOrd="0" destOrd="0" presId="urn:microsoft.com/office/officeart/2005/8/layout/vList5"/>
    <dgm:cxn modelId="{541BB074-3B34-40B4-9DFC-B9E159F12BDC}" type="presParOf" srcId="{0D7613C0-EDB0-4C29-B7D5-09DB0BBBC98C}" destId="{E4AC1651-4BAE-4FBA-A041-587741A56BC5}" srcOrd="0" destOrd="0" presId="urn:microsoft.com/office/officeart/2005/8/layout/vList5"/>
    <dgm:cxn modelId="{00E0F89D-7857-489D-B29A-F4C53B2A29B0}" type="presParOf" srcId="{0D7613C0-EDB0-4C29-B7D5-09DB0BBBC98C}" destId="{B775D1EB-5D7C-4AC0-9867-EEFAA20644CF}" srcOrd="1" destOrd="0" presId="urn:microsoft.com/office/officeart/2005/8/layout/vList5"/>
    <dgm:cxn modelId="{EA052FFF-4461-40BE-8E68-2803CECA6E92}" type="presParOf" srcId="{34EBD6A7-6722-46C0-B2AC-1EA8B14535B8}" destId="{15E0F225-BF5E-47A5-87F3-740002BD089C}" srcOrd="1" destOrd="0" presId="urn:microsoft.com/office/officeart/2005/8/layout/vList5"/>
    <dgm:cxn modelId="{BE6E051C-8A74-4545-B300-9CC5DCACDD48}" type="presParOf" srcId="{34EBD6A7-6722-46C0-B2AC-1EA8B14535B8}" destId="{765116C5-55D1-4731-A40C-161AF6ADB4F9}" srcOrd="2" destOrd="0" presId="urn:microsoft.com/office/officeart/2005/8/layout/vList5"/>
    <dgm:cxn modelId="{16D18013-4CD8-4F6D-8161-1EAF55A805C8}" type="presParOf" srcId="{765116C5-55D1-4731-A40C-161AF6ADB4F9}" destId="{B7388906-9B9E-42DB-B6AA-226F3C2051BB}" srcOrd="0" destOrd="0" presId="urn:microsoft.com/office/officeart/2005/8/layout/vList5"/>
    <dgm:cxn modelId="{93E11F80-8554-43E6-8261-52D2758FDA2E}" type="presParOf" srcId="{765116C5-55D1-4731-A40C-161AF6ADB4F9}" destId="{6B0541D0-608E-484A-B821-25A1EA7433F8}" srcOrd="1" destOrd="0" presId="urn:microsoft.com/office/officeart/2005/8/layout/vList5"/>
    <dgm:cxn modelId="{FCD88B95-E7ED-4DAF-9024-ADFD1A3D032A}" type="presParOf" srcId="{34EBD6A7-6722-46C0-B2AC-1EA8B14535B8}" destId="{E824823F-179E-4CBA-BBBD-FA6948C7F12B}" srcOrd="3" destOrd="0" presId="urn:microsoft.com/office/officeart/2005/8/layout/vList5"/>
    <dgm:cxn modelId="{2FDD8EE1-0F62-41CB-BE37-BA4DA27EFD8F}" type="presParOf" srcId="{34EBD6A7-6722-46C0-B2AC-1EA8B14535B8}" destId="{7FEB93F8-4528-4A7E-8459-8AAD655F970D}" srcOrd="4" destOrd="0" presId="urn:microsoft.com/office/officeart/2005/8/layout/vList5"/>
    <dgm:cxn modelId="{26D595C4-65A2-4202-8132-297098C1A5E0}" type="presParOf" srcId="{7FEB93F8-4528-4A7E-8459-8AAD655F970D}" destId="{AF3564A7-AFD2-45AA-98F3-FBEC8A5FB245}" srcOrd="0" destOrd="0" presId="urn:microsoft.com/office/officeart/2005/8/layout/vList5"/>
    <dgm:cxn modelId="{A27B5A9A-AE8D-4F19-B104-A1E5DA600491}" type="presParOf" srcId="{7FEB93F8-4528-4A7E-8459-8AAD655F970D}" destId="{140D9379-39DF-40C2-AE2E-A7213ED1D26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D68EA7-E7E9-4CB0-A2E0-C67AC91CFE47}" type="doc">
      <dgm:prSet loTypeId="urn:microsoft.com/office/officeart/2005/8/layout/balance1" loCatId="relationship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86BD243-387C-42A9-A10B-2295FD0C75BE}">
      <dgm:prSet phldrT="[Текст]" custT="1"/>
      <dgm:spPr/>
      <dgm:t>
        <a:bodyPr/>
        <a:lstStyle/>
        <a:p>
          <a:r>
            <a:rPr lang="ru-RU" sz="3000" b="1" dirty="0" smtClean="0">
              <a:latin typeface="Calibri" pitchFamily="34" charset="0"/>
            </a:rPr>
            <a:t>33 246,5 </a:t>
          </a:r>
          <a:r>
            <a:rPr lang="ru-RU" sz="2000" b="1" dirty="0" smtClean="0">
              <a:latin typeface="Calibri" pitchFamily="34" charset="0"/>
            </a:rPr>
            <a:t>тыс. руб. </a:t>
          </a:r>
          <a:r>
            <a:rPr lang="ru-RU" sz="3000" b="1" dirty="0" smtClean="0">
              <a:latin typeface="Calibri" pitchFamily="34" charset="0"/>
            </a:rPr>
            <a:t>доходы</a:t>
          </a:r>
          <a:endParaRPr lang="ru-RU" sz="3000" b="1" i="0" dirty="0">
            <a:latin typeface="Calibri" pitchFamily="34" charset="0"/>
          </a:endParaRPr>
        </a:p>
      </dgm:t>
    </dgm:pt>
    <dgm:pt modelId="{9B6A8CF5-CEAE-4CAD-AC55-1047225D8B89}" type="parTrans" cxnId="{A398769A-C0CA-4916-8005-EE7AA011B440}">
      <dgm:prSet/>
      <dgm:spPr/>
      <dgm:t>
        <a:bodyPr/>
        <a:lstStyle/>
        <a:p>
          <a:endParaRPr lang="ru-RU"/>
        </a:p>
      </dgm:t>
    </dgm:pt>
    <dgm:pt modelId="{F68D9149-E89B-4A94-9393-ABF96752E9A6}" type="sibTrans" cxnId="{A398769A-C0CA-4916-8005-EE7AA011B440}">
      <dgm:prSet/>
      <dgm:spPr/>
      <dgm:t>
        <a:bodyPr/>
        <a:lstStyle/>
        <a:p>
          <a:endParaRPr lang="ru-RU"/>
        </a:p>
      </dgm:t>
    </dgm:pt>
    <dgm:pt modelId="{E15947B1-C141-4E09-A267-3BE82E8CF6D3}">
      <dgm:prSet phldrT="[Текст]" custT="1"/>
      <dgm:spPr/>
      <dgm:t>
        <a:bodyPr/>
        <a:lstStyle/>
        <a:p>
          <a:r>
            <a:rPr lang="ru-RU" sz="1600" b="0" dirty="0" smtClean="0">
              <a:latin typeface="Arial Black" pitchFamily="34" charset="0"/>
            </a:rPr>
            <a:t>Безвозмездные поступления</a:t>
          </a:r>
        </a:p>
        <a:p>
          <a:r>
            <a:rPr lang="ru-RU" sz="1600" b="1" dirty="0" smtClean="0">
              <a:latin typeface="Arial Black" pitchFamily="34" charset="0"/>
            </a:rPr>
            <a:t>20 151,2 тыс. руб. </a:t>
          </a:r>
          <a:endParaRPr lang="ru-RU" sz="1600" b="1" dirty="0">
            <a:latin typeface="Arial Black" pitchFamily="34" charset="0"/>
          </a:endParaRPr>
        </a:p>
      </dgm:t>
    </dgm:pt>
    <dgm:pt modelId="{7E0D06F9-EA40-4618-97B6-523BF7665AE9}" type="parTrans" cxnId="{5B12C735-280E-4B03-AC0E-4170A38BE356}">
      <dgm:prSet/>
      <dgm:spPr/>
      <dgm:t>
        <a:bodyPr/>
        <a:lstStyle/>
        <a:p>
          <a:endParaRPr lang="ru-RU"/>
        </a:p>
      </dgm:t>
    </dgm:pt>
    <dgm:pt modelId="{E71B5DC0-33D6-4B2E-98F8-A2997013BDF4}" type="sibTrans" cxnId="{5B12C735-280E-4B03-AC0E-4170A38BE356}">
      <dgm:prSet/>
      <dgm:spPr/>
      <dgm:t>
        <a:bodyPr/>
        <a:lstStyle/>
        <a:p>
          <a:endParaRPr lang="ru-RU"/>
        </a:p>
      </dgm:t>
    </dgm:pt>
    <dgm:pt modelId="{F3345DE8-5115-4B9D-87C1-A09D4B411296}">
      <dgm:prSet phldrT="[Текст]" custT="1"/>
      <dgm:spPr/>
      <dgm:t>
        <a:bodyPr/>
        <a:lstStyle/>
        <a:p>
          <a:r>
            <a:rPr lang="ru-RU" sz="3000" b="1" dirty="0" smtClean="0">
              <a:latin typeface="Calibri" pitchFamily="34" charset="0"/>
            </a:rPr>
            <a:t>32 175,0 </a:t>
          </a:r>
          <a:r>
            <a:rPr lang="ru-RU" sz="2000" b="1" dirty="0" smtClean="0">
              <a:latin typeface="Calibri" pitchFamily="34" charset="0"/>
            </a:rPr>
            <a:t>тыс. руб. </a:t>
          </a:r>
          <a:r>
            <a:rPr lang="ru-RU" sz="3000" b="1" dirty="0" smtClean="0">
              <a:latin typeface="Calibri" pitchFamily="34" charset="0"/>
            </a:rPr>
            <a:t>освоено</a:t>
          </a:r>
          <a:endParaRPr lang="ru-RU" sz="3000" b="1" dirty="0">
            <a:latin typeface="Calibri" pitchFamily="34" charset="0"/>
          </a:endParaRPr>
        </a:p>
      </dgm:t>
    </dgm:pt>
    <dgm:pt modelId="{86310B6F-9711-448F-BE18-476246415B8F}" type="parTrans" cxnId="{D2340DA7-C975-42F2-B8BF-90FCB29EF936}">
      <dgm:prSet/>
      <dgm:spPr/>
      <dgm:t>
        <a:bodyPr/>
        <a:lstStyle/>
        <a:p>
          <a:endParaRPr lang="ru-RU"/>
        </a:p>
      </dgm:t>
    </dgm:pt>
    <dgm:pt modelId="{1D01F2AB-D29C-4A20-940D-9D0437723A5F}" type="sibTrans" cxnId="{D2340DA7-C975-42F2-B8BF-90FCB29EF936}">
      <dgm:prSet/>
      <dgm:spPr/>
      <dgm:t>
        <a:bodyPr/>
        <a:lstStyle/>
        <a:p>
          <a:endParaRPr lang="ru-RU"/>
        </a:p>
      </dgm:t>
    </dgm:pt>
    <dgm:pt modelId="{2070151C-533C-4ADB-B8B9-0D2C7BE88E96}">
      <dgm:prSet phldrT="[Текст]" custT="1"/>
      <dgm:spPr/>
      <dgm:t>
        <a:bodyPr/>
        <a:lstStyle/>
        <a:p>
          <a:r>
            <a:rPr lang="ru-RU" sz="1600" b="1" dirty="0" smtClean="0">
              <a:latin typeface="Arial Black" panose="020B0A04020102020204" pitchFamily="34" charset="0"/>
            </a:rPr>
            <a:t>По расходам администрации</a:t>
          </a:r>
        </a:p>
        <a:p>
          <a:r>
            <a:rPr lang="ru-RU" sz="1600" b="1" dirty="0" smtClean="0">
              <a:latin typeface="Arial Black" panose="020B0A04020102020204" pitchFamily="34" charset="0"/>
            </a:rPr>
            <a:t>25 451,6 тыс. руб. </a:t>
          </a:r>
          <a:endParaRPr lang="ru-RU" sz="1600" b="1" dirty="0">
            <a:latin typeface="Arial Black" panose="020B0A04020102020204" pitchFamily="34" charset="0"/>
          </a:endParaRPr>
        </a:p>
      </dgm:t>
    </dgm:pt>
    <dgm:pt modelId="{A5CC4021-D90E-4FED-9734-03AC75A1B0DB}" type="parTrans" cxnId="{30D1FA46-7EE1-4C26-8D07-2C3A3E05A22D}">
      <dgm:prSet/>
      <dgm:spPr/>
      <dgm:t>
        <a:bodyPr/>
        <a:lstStyle/>
        <a:p>
          <a:endParaRPr lang="ru-RU"/>
        </a:p>
      </dgm:t>
    </dgm:pt>
    <dgm:pt modelId="{80FAD648-7091-44EC-9305-0B84365F3055}" type="sibTrans" cxnId="{30D1FA46-7EE1-4C26-8D07-2C3A3E05A22D}">
      <dgm:prSet/>
      <dgm:spPr/>
      <dgm:t>
        <a:bodyPr/>
        <a:lstStyle/>
        <a:p>
          <a:endParaRPr lang="ru-RU"/>
        </a:p>
      </dgm:t>
    </dgm:pt>
    <dgm:pt modelId="{42D4E5C2-F275-4615-93AE-EA48B1EC3D2A}">
      <dgm:prSet phldrT="[Текст]" custT="1"/>
      <dgm:spPr/>
      <dgm:t>
        <a:bodyPr/>
        <a:lstStyle/>
        <a:p>
          <a:r>
            <a:rPr lang="ru-RU" sz="1600" b="1" dirty="0" smtClean="0">
              <a:latin typeface="Arial Black" pitchFamily="34" charset="0"/>
            </a:rPr>
            <a:t>По расходам СКЦ «Лидер» </a:t>
          </a:r>
        </a:p>
        <a:p>
          <a:r>
            <a:rPr lang="ru-RU" sz="1600" b="1" dirty="0" smtClean="0">
              <a:latin typeface="Arial Black" pitchFamily="34" charset="0"/>
            </a:rPr>
            <a:t>6 723,4 тыс. руб. </a:t>
          </a:r>
          <a:endParaRPr lang="ru-RU" sz="1600" dirty="0"/>
        </a:p>
      </dgm:t>
    </dgm:pt>
    <dgm:pt modelId="{AFC032F1-36BC-4A2E-97EF-2FD60DBABDF6}" type="parTrans" cxnId="{584D0E59-9A7C-48C3-AEF1-0683C7414C81}">
      <dgm:prSet/>
      <dgm:spPr/>
      <dgm:t>
        <a:bodyPr/>
        <a:lstStyle/>
        <a:p>
          <a:endParaRPr lang="ru-RU"/>
        </a:p>
      </dgm:t>
    </dgm:pt>
    <dgm:pt modelId="{B2895420-D405-4C02-BD58-F0922AA8AA01}" type="sibTrans" cxnId="{584D0E59-9A7C-48C3-AEF1-0683C7414C81}">
      <dgm:prSet/>
      <dgm:spPr/>
      <dgm:t>
        <a:bodyPr/>
        <a:lstStyle/>
        <a:p>
          <a:endParaRPr lang="ru-RU"/>
        </a:p>
      </dgm:t>
    </dgm:pt>
    <dgm:pt modelId="{1F1A94BB-9789-4409-B1D4-017037A58BFA}">
      <dgm:prSet phldrT="[Текст]" custAng="21360000" custScaleX="135640" custLinFactNeighborX="-2644" custLinFactNeighborY="-1216"/>
      <dgm:spPr/>
      <dgm:t>
        <a:bodyPr/>
        <a:lstStyle/>
        <a:p>
          <a:endParaRPr lang="ru-RU" dirty="0"/>
        </a:p>
      </dgm:t>
    </dgm:pt>
    <dgm:pt modelId="{4C025389-6D42-401E-AB82-977B27D20F5C}" type="parTrans" cxnId="{8412AEA3-186A-4EEC-83E6-551420528912}">
      <dgm:prSet/>
      <dgm:spPr/>
      <dgm:t>
        <a:bodyPr/>
        <a:lstStyle/>
        <a:p>
          <a:endParaRPr lang="ru-RU"/>
        </a:p>
      </dgm:t>
    </dgm:pt>
    <dgm:pt modelId="{DAA1C034-5289-4E61-848D-AA81AE2668B2}" type="sibTrans" cxnId="{8412AEA3-186A-4EEC-83E6-551420528912}">
      <dgm:prSet/>
      <dgm:spPr/>
      <dgm:t>
        <a:bodyPr/>
        <a:lstStyle/>
        <a:p>
          <a:endParaRPr lang="ru-RU"/>
        </a:p>
      </dgm:t>
    </dgm:pt>
    <dgm:pt modelId="{47DE82BD-4B50-46C0-A405-5F2CB6147807}">
      <dgm:prSet phldrT="[Текст]" phldr="1" custAng="21360000" custLinFactNeighborX="-1795" custLinFactNeighborY="-21155"/>
      <dgm:spPr/>
      <dgm:t>
        <a:bodyPr/>
        <a:lstStyle/>
        <a:p>
          <a:endParaRPr lang="ru-RU" dirty="0"/>
        </a:p>
      </dgm:t>
    </dgm:pt>
    <dgm:pt modelId="{47FADCD1-FFF5-4F19-AB5B-6A7224322358}" type="parTrans" cxnId="{E7B188EB-4045-4256-B807-2D8630888212}">
      <dgm:prSet/>
      <dgm:spPr/>
      <dgm:t>
        <a:bodyPr/>
        <a:lstStyle/>
        <a:p>
          <a:endParaRPr lang="ru-RU"/>
        </a:p>
      </dgm:t>
    </dgm:pt>
    <dgm:pt modelId="{6BF7B942-E465-49B2-9C60-553D73ED8526}" type="sibTrans" cxnId="{E7B188EB-4045-4256-B807-2D8630888212}">
      <dgm:prSet/>
      <dgm:spPr/>
      <dgm:t>
        <a:bodyPr/>
        <a:lstStyle/>
        <a:p>
          <a:endParaRPr lang="ru-RU"/>
        </a:p>
      </dgm:t>
    </dgm:pt>
    <dgm:pt modelId="{6A07C1ED-F076-4F86-9CE7-B887AE4B6694}">
      <dgm:prSet phldrT="[Текст]" custAng="21360000" custScaleX="142655" custLinFactNeighborX="-15828" custLinFactNeighborY="11487"/>
      <dgm:spPr/>
      <dgm:t>
        <a:bodyPr/>
        <a:lstStyle/>
        <a:p>
          <a:endParaRPr lang="ru-RU"/>
        </a:p>
      </dgm:t>
    </dgm:pt>
    <dgm:pt modelId="{9BCCD2BE-8649-4B18-A4D0-8FB7DB1A0A35}" type="parTrans" cxnId="{078F550E-656D-415F-86A1-E3FE45AFA7DF}">
      <dgm:prSet/>
      <dgm:spPr/>
      <dgm:t>
        <a:bodyPr/>
        <a:lstStyle/>
        <a:p>
          <a:endParaRPr lang="ru-RU"/>
        </a:p>
      </dgm:t>
    </dgm:pt>
    <dgm:pt modelId="{29E9523E-59F4-40B6-8AC9-1819DA00B6B3}" type="sibTrans" cxnId="{078F550E-656D-415F-86A1-E3FE45AFA7DF}">
      <dgm:prSet/>
      <dgm:spPr/>
      <dgm:t>
        <a:bodyPr/>
        <a:lstStyle/>
        <a:p>
          <a:endParaRPr lang="ru-RU"/>
        </a:p>
      </dgm:t>
    </dgm:pt>
    <dgm:pt modelId="{737B2694-FB9A-47FB-85F8-0E37F08EDCB3}">
      <dgm:prSet phldrT="[Текст]" phldr="1" custAng="21360000" custLinFactX="-63081" custLinFactY="-6470" custLinFactNeighborX="-100000" custLinFactNeighborY="-100000"/>
      <dgm:spPr/>
      <dgm:t>
        <a:bodyPr/>
        <a:lstStyle/>
        <a:p>
          <a:endParaRPr lang="ru-RU" dirty="0"/>
        </a:p>
      </dgm:t>
    </dgm:pt>
    <dgm:pt modelId="{D2F47AA3-6B3F-48A9-8CA8-3010F1B5BEFB}" type="parTrans" cxnId="{BFCD6621-0689-4CBC-B557-2715CE3722ED}">
      <dgm:prSet/>
      <dgm:spPr/>
      <dgm:t>
        <a:bodyPr/>
        <a:lstStyle/>
        <a:p>
          <a:endParaRPr lang="ru-RU"/>
        </a:p>
      </dgm:t>
    </dgm:pt>
    <dgm:pt modelId="{A99ED1B6-D782-4746-B30B-7B367A553DC8}" type="sibTrans" cxnId="{BFCD6621-0689-4CBC-B557-2715CE3722ED}">
      <dgm:prSet/>
      <dgm:spPr/>
      <dgm:t>
        <a:bodyPr/>
        <a:lstStyle/>
        <a:p>
          <a:endParaRPr lang="ru-RU"/>
        </a:p>
      </dgm:t>
    </dgm:pt>
    <dgm:pt modelId="{32856DFA-EA2D-47A6-B6B2-9210A19F3FB9}">
      <dgm:prSet phldrT="[Текст]" custT="1"/>
      <dgm:spPr/>
      <dgm:t>
        <a:bodyPr/>
        <a:lstStyle/>
        <a:p>
          <a:r>
            <a:rPr lang="ru-RU" sz="1600" b="1" dirty="0" smtClean="0">
              <a:latin typeface="Arial Black" pitchFamily="34" charset="0"/>
            </a:rPr>
            <a:t>Налоговые и неналоговые доходы</a:t>
          </a:r>
        </a:p>
        <a:p>
          <a:r>
            <a:rPr lang="ru-RU" sz="1600" b="1" dirty="0" smtClean="0">
              <a:latin typeface="Arial Black" pitchFamily="34" charset="0"/>
            </a:rPr>
            <a:t>13 095,3 тыс. руб. </a:t>
          </a:r>
          <a:endParaRPr lang="ru-RU" sz="1600" b="1" dirty="0">
            <a:latin typeface="Arial Black" pitchFamily="34" charset="0"/>
          </a:endParaRPr>
        </a:p>
      </dgm:t>
    </dgm:pt>
    <dgm:pt modelId="{A298B120-9FD6-4D95-B526-0419EDBF1328}" type="parTrans" cxnId="{00A8D59C-AC50-400C-A2A0-1750763591B9}">
      <dgm:prSet/>
      <dgm:spPr/>
      <dgm:t>
        <a:bodyPr/>
        <a:lstStyle/>
        <a:p>
          <a:endParaRPr lang="ru-RU"/>
        </a:p>
      </dgm:t>
    </dgm:pt>
    <dgm:pt modelId="{6D993D10-8FB6-4370-A366-218F421E2950}" type="sibTrans" cxnId="{00A8D59C-AC50-400C-A2A0-1750763591B9}">
      <dgm:prSet/>
      <dgm:spPr/>
      <dgm:t>
        <a:bodyPr/>
        <a:lstStyle/>
        <a:p>
          <a:endParaRPr lang="ru-RU"/>
        </a:p>
      </dgm:t>
    </dgm:pt>
    <dgm:pt modelId="{03BE1B1C-A2A0-477D-9556-F895ED7F6B5D}">
      <dgm:prSet custT="1"/>
      <dgm:spPr/>
      <dgm:t>
        <a:bodyPr/>
        <a:lstStyle/>
        <a:p>
          <a:endParaRPr lang="ru-RU" sz="1500" b="1" dirty="0" smtClean="0">
            <a:latin typeface="Arial Black" pitchFamily="34" charset="0"/>
          </a:endParaRPr>
        </a:p>
      </dgm:t>
    </dgm:pt>
    <dgm:pt modelId="{D3A9AB0A-E1C6-46C4-9831-16751B0EE6CA}" type="parTrans" cxnId="{E7DB98DC-E88B-4BAA-BF9A-D1CE3A9A118B}">
      <dgm:prSet/>
      <dgm:spPr/>
      <dgm:t>
        <a:bodyPr/>
        <a:lstStyle/>
        <a:p>
          <a:endParaRPr lang="ru-RU"/>
        </a:p>
      </dgm:t>
    </dgm:pt>
    <dgm:pt modelId="{676D9893-A793-4F99-A83C-7458096A1AFA}" type="sibTrans" cxnId="{E7DB98DC-E88B-4BAA-BF9A-D1CE3A9A118B}">
      <dgm:prSet/>
      <dgm:spPr/>
      <dgm:t>
        <a:bodyPr/>
        <a:lstStyle/>
        <a:p>
          <a:endParaRPr lang="ru-RU"/>
        </a:p>
      </dgm:t>
    </dgm:pt>
    <dgm:pt modelId="{D823AAEC-988C-486F-A80D-8B344A925536}" type="pres">
      <dgm:prSet presAssocID="{6CD68EA7-E7E9-4CB0-A2E0-C67AC91CFE47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0CDD4F-F738-4E6A-A9F9-F972AD9E55F1}" type="pres">
      <dgm:prSet presAssocID="{6CD68EA7-E7E9-4CB0-A2E0-C67AC91CFE47}" presName="dummyMaxCanvas" presStyleCnt="0"/>
      <dgm:spPr/>
    </dgm:pt>
    <dgm:pt modelId="{4150890E-DEDA-413B-B864-B2A0F0578DAD}" type="pres">
      <dgm:prSet presAssocID="{6CD68EA7-E7E9-4CB0-A2E0-C67AC91CFE47}" presName="parentComposite" presStyleCnt="0"/>
      <dgm:spPr/>
    </dgm:pt>
    <dgm:pt modelId="{93D8AA84-BC25-4471-8426-E7C5A59AF255}" type="pres">
      <dgm:prSet presAssocID="{6CD68EA7-E7E9-4CB0-A2E0-C67AC91CFE47}" presName="parent1" presStyleLbl="alignAccFollowNode1" presStyleIdx="0" presStyleCnt="4" custScaleX="157096" custLinFactNeighborX="-35074" custLinFactNeighborY="3417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F2F4320-670F-47EA-9A90-2FFE662EBC4D}" type="pres">
      <dgm:prSet presAssocID="{6CD68EA7-E7E9-4CB0-A2E0-C67AC91CFE47}" presName="parent2" presStyleLbl="alignAccFollowNode1" presStyleIdx="1" presStyleCnt="4" custScaleX="153693" custLinFactNeighborX="20903" custLinFactNeighborY="15675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3550E8C6-8EF0-4964-BF82-EF4D277F5629}" type="pres">
      <dgm:prSet presAssocID="{6CD68EA7-E7E9-4CB0-A2E0-C67AC91CFE47}" presName="childrenComposite" presStyleCnt="0"/>
      <dgm:spPr/>
    </dgm:pt>
    <dgm:pt modelId="{C72AC6C5-2777-4396-B1D4-CB4EA8563847}" type="pres">
      <dgm:prSet presAssocID="{6CD68EA7-E7E9-4CB0-A2E0-C67AC91CFE47}" presName="dummyMaxCanvas_ChildArea" presStyleCnt="0"/>
      <dgm:spPr/>
    </dgm:pt>
    <dgm:pt modelId="{01CED504-0E37-4D4F-B957-428B6D69FBD9}" type="pres">
      <dgm:prSet presAssocID="{6CD68EA7-E7E9-4CB0-A2E0-C67AC91CFE47}" presName="fulcrum" presStyleLbl="alignAccFollowNode1" presStyleIdx="2" presStyleCnt="4"/>
      <dgm:spPr/>
    </dgm:pt>
    <dgm:pt modelId="{D06A360E-61C9-462D-932B-75B51C9C07EC}" type="pres">
      <dgm:prSet presAssocID="{6CD68EA7-E7E9-4CB0-A2E0-C67AC91CFE47}" presName="balance_22" presStyleLbl="alignAccFollowNode1" presStyleIdx="3" presStyleCnt="4" custAng="21404238">
        <dgm:presLayoutVars>
          <dgm:bulletEnabled val="1"/>
        </dgm:presLayoutVars>
      </dgm:prSet>
      <dgm:spPr/>
    </dgm:pt>
    <dgm:pt modelId="{672DD65F-AE17-48D6-BD58-811235DECE47}" type="pres">
      <dgm:prSet presAssocID="{6CD68EA7-E7E9-4CB0-A2E0-C67AC91CFE47}" presName="right_22_1" presStyleLbl="node1" presStyleIdx="0" presStyleCnt="4" custScaleX="155763" custLinFactNeighborX="22176" custLinFactNeighborY="-9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0C1C1-2DAF-4FB0-B55F-370ADFB15866}" type="pres">
      <dgm:prSet presAssocID="{6CD68EA7-E7E9-4CB0-A2E0-C67AC91CFE47}" presName="right_22_2" presStyleLbl="node1" presStyleIdx="1" presStyleCnt="4" custScaleX="152797" custLinFactNeighborX="20647" custLinFactNeighborY="-5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4F8B0-838C-4727-B11D-86688EAA4563}" type="pres">
      <dgm:prSet presAssocID="{6CD68EA7-E7E9-4CB0-A2E0-C67AC91CFE47}" presName="left_22_1" presStyleLbl="node1" presStyleIdx="2" presStyleCnt="4" custScaleX="145888" custLinFactNeighborX="-39540" custLinFactNeighborY="5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8EAD8-8FAC-41AF-BBBD-3610CACF556D}" type="pres">
      <dgm:prSet presAssocID="{6CD68EA7-E7E9-4CB0-A2E0-C67AC91CFE47}" presName="left_22_2" presStyleLbl="node1" presStyleIdx="3" presStyleCnt="4" custScaleX="144253" custLinFactNeighborX="-36932" custLinFactNeighborY="8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7D6D55-EB66-4A53-894E-61D93D33EC12}" type="presOf" srcId="{32856DFA-EA2D-47A6-B6B2-9210A19F3FB9}" destId="{D2C8EAD8-8FAC-41AF-BBBD-3610CACF556D}" srcOrd="0" destOrd="0" presId="urn:microsoft.com/office/officeart/2005/8/layout/balance1"/>
    <dgm:cxn modelId="{D2340DA7-C975-42F2-B8BF-90FCB29EF936}" srcId="{6CD68EA7-E7E9-4CB0-A2E0-C67AC91CFE47}" destId="{F3345DE8-5115-4B9D-87C1-A09D4B411296}" srcOrd="1" destOrd="0" parTransId="{86310B6F-9711-448F-BE18-476246415B8F}" sibTransId="{1D01F2AB-D29C-4A20-940D-9D0437723A5F}"/>
    <dgm:cxn modelId="{03B6A91A-4D1E-404C-99AD-D3DF2B48C2A9}" type="presOf" srcId="{42D4E5C2-F275-4615-93AE-EA48B1EC3D2A}" destId="{B890C1C1-2DAF-4FB0-B55F-370ADFB15866}" srcOrd="0" destOrd="0" presId="urn:microsoft.com/office/officeart/2005/8/layout/balance1"/>
    <dgm:cxn modelId="{6F25D83F-B1E7-41F9-A524-2620CAD69ECD}" type="presOf" srcId="{F3345DE8-5115-4B9D-87C1-A09D4B411296}" destId="{6F2F4320-670F-47EA-9A90-2FFE662EBC4D}" srcOrd="0" destOrd="0" presId="urn:microsoft.com/office/officeart/2005/8/layout/balance1"/>
    <dgm:cxn modelId="{584D0E59-9A7C-48C3-AEF1-0683C7414C81}" srcId="{F3345DE8-5115-4B9D-87C1-A09D4B411296}" destId="{42D4E5C2-F275-4615-93AE-EA48B1EC3D2A}" srcOrd="1" destOrd="0" parTransId="{AFC032F1-36BC-4A2E-97EF-2FD60DBABDF6}" sibTransId="{B2895420-D405-4C02-BD58-F0922AA8AA01}"/>
    <dgm:cxn modelId="{936BD110-954A-4BAE-B5D7-3E61C9C3B661}" type="presOf" srcId="{2070151C-533C-4ADB-B8B9-0D2C7BE88E96}" destId="{672DD65F-AE17-48D6-BD58-811235DECE47}" srcOrd="0" destOrd="0" presId="urn:microsoft.com/office/officeart/2005/8/layout/balance1"/>
    <dgm:cxn modelId="{00A8D59C-AC50-400C-A2A0-1750763591B9}" srcId="{F86BD243-387C-42A9-A10B-2295FD0C75BE}" destId="{32856DFA-EA2D-47A6-B6B2-9210A19F3FB9}" srcOrd="1" destOrd="0" parTransId="{A298B120-9FD6-4D95-B526-0419EDBF1328}" sibTransId="{6D993D10-8FB6-4370-A366-218F421E2950}"/>
    <dgm:cxn modelId="{078F550E-656D-415F-86A1-E3FE45AFA7DF}" srcId="{6CD68EA7-E7E9-4CB0-A2E0-C67AC91CFE47}" destId="{6A07C1ED-F076-4F86-9CE7-B887AE4B6694}" srcOrd="5" destOrd="0" parTransId="{9BCCD2BE-8649-4B18-A4D0-8FB7DB1A0A35}" sibTransId="{29E9523E-59F4-40B6-8AC9-1819DA00B6B3}"/>
    <dgm:cxn modelId="{E7DB98DC-E88B-4BAA-BF9A-D1CE3A9A118B}" srcId="{6CD68EA7-E7E9-4CB0-A2E0-C67AC91CFE47}" destId="{03BE1B1C-A2A0-477D-9556-F895ED7F6B5D}" srcOrd="2" destOrd="0" parTransId="{D3A9AB0A-E1C6-46C4-9831-16751B0EE6CA}" sibTransId="{676D9893-A793-4F99-A83C-7458096A1AFA}"/>
    <dgm:cxn modelId="{30D1FA46-7EE1-4C26-8D07-2C3A3E05A22D}" srcId="{F3345DE8-5115-4B9D-87C1-A09D4B411296}" destId="{2070151C-533C-4ADB-B8B9-0D2C7BE88E96}" srcOrd="0" destOrd="0" parTransId="{A5CC4021-D90E-4FED-9734-03AC75A1B0DB}" sibTransId="{80FAD648-7091-44EC-9305-0B84365F3055}"/>
    <dgm:cxn modelId="{BFCD6621-0689-4CBC-B557-2715CE3722ED}" srcId="{6CD68EA7-E7E9-4CB0-A2E0-C67AC91CFE47}" destId="{737B2694-FB9A-47FB-85F8-0E37F08EDCB3}" srcOrd="6" destOrd="0" parTransId="{D2F47AA3-6B3F-48A9-8CA8-3010F1B5BEFB}" sibTransId="{A99ED1B6-D782-4746-B30B-7B367A553DC8}"/>
    <dgm:cxn modelId="{9CEFB829-F5E9-4085-949A-A0438F4088C3}" type="presOf" srcId="{E15947B1-C141-4E09-A267-3BE82E8CF6D3}" destId="{7E74F8B0-838C-4727-B11D-86688EAA4563}" srcOrd="0" destOrd="0" presId="urn:microsoft.com/office/officeart/2005/8/layout/balance1"/>
    <dgm:cxn modelId="{E7B188EB-4045-4256-B807-2D8630888212}" srcId="{6CD68EA7-E7E9-4CB0-A2E0-C67AC91CFE47}" destId="{47DE82BD-4B50-46C0-A405-5F2CB6147807}" srcOrd="4" destOrd="0" parTransId="{47FADCD1-FFF5-4F19-AB5B-6A7224322358}" sibTransId="{6BF7B942-E465-49B2-9C60-553D73ED8526}"/>
    <dgm:cxn modelId="{5B12C735-280E-4B03-AC0E-4170A38BE356}" srcId="{F86BD243-387C-42A9-A10B-2295FD0C75BE}" destId="{E15947B1-C141-4E09-A267-3BE82E8CF6D3}" srcOrd="0" destOrd="0" parTransId="{7E0D06F9-EA40-4618-97B6-523BF7665AE9}" sibTransId="{E71B5DC0-33D6-4B2E-98F8-A2997013BDF4}"/>
    <dgm:cxn modelId="{C8386718-8606-4445-9A63-7C3E16C9683A}" type="presOf" srcId="{6CD68EA7-E7E9-4CB0-A2E0-C67AC91CFE47}" destId="{D823AAEC-988C-486F-A80D-8B344A925536}" srcOrd="0" destOrd="0" presId="urn:microsoft.com/office/officeart/2005/8/layout/balance1"/>
    <dgm:cxn modelId="{6F28F606-9A91-4100-85C9-BF4C5C6E67E1}" type="presOf" srcId="{F86BD243-387C-42A9-A10B-2295FD0C75BE}" destId="{93D8AA84-BC25-4471-8426-E7C5A59AF255}" srcOrd="0" destOrd="0" presId="urn:microsoft.com/office/officeart/2005/8/layout/balance1"/>
    <dgm:cxn modelId="{8412AEA3-186A-4EEC-83E6-551420528912}" srcId="{6CD68EA7-E7E9-4CB0-A2E0-C67AC91CFE47}" destId="{1F1A94BB-9789-4409-B1D4-017037A58BFA}" srcOrd="3" destOrd="0" parTransId="{4C025389-6D42-401E-AB82-977B27D20F5C}" sibTransId="{DAA1C034-5289-4E61-848D-AA81AE2668B2}"/>
    <dgm:cxn modelId="{A398769A-C0CA-4916-8005-EE7AA011B440}" srcId="{6CD68EA7-E7E9-4CB0-A2E0-C67AC91CFE47}" destId="{F86BD243-387C-42A9-A10B-2295FD0C75BE}" srcOrd="0" destOrd="0" parTransId="{9B6A8CF5-CEAE-4CAD-AC55-1047225D8B89}" sibTransId="{F68D9149-E89B-4A94-9393-ABF96752E9A6}"/>
    <dgm:cxn modelId="{F24236AD-776A-4441-AEA1-1CAEC6DB1AD2}" type="presParOf" srcId="{D823AAEC-988C-486F-A80D-8B344A925536}" destId="{260CDD4F-F738-4E6A-A9F9-F972AD9E55F1}" srcOrd="0" destOrd="0" presId="urn:microsoft.com/office/officeart/2005/8/layout/balance1"/>
    <dgm:cxn modelId="{A72DC97C-C5D0-406E-9742-EC60A5500A8C}" type="presParOf" srcId="{D823AAEC-988C-486F-A80D-8B344A925536}" destId="{4150890E-DEDA-413B-B864-B2A0F0578DAD}" srcOrd="1" destOrd="0" presId="urn:microsoft.com/office/officeart/2005/8/layout/balance1"/>
    <dgm:cxn modelId="{B69CF800-DC9E-4028-9498-75BED0ADC3C6}" type="presParOf" srcId="{4150890E-DEDA-413B-B864-B2A0F0578DAD}" destId="{93D8AA84-BC25-4471-8426-E7C5A59AF255}" srcOrd="0" destOrd="0" presId="urn:microsoft.com/office/officeart/2005/8/layout/balance1"/>
    <dgm:cxn modelId="{066C8A73-7670-472C-A44C-042CDD55C03C}" type="presParOf" srcId="{4150890E-DEDA-413B-B864-B2A0F0578DAD}" destId="{6F2F4320-670F-47EA-9A90-2FFE662EBC4D}" srcOrd="1" destOrd="0" presId="urn:microsoft.com/office/officeart/2005/8/layout/balance1"/>
    <dgm:cxn modelId="{720F0E0F-15FF-4BE8-B0E0-FDBF487D8720}" type="presParOf" srcId="{D823AAEC-988C-486F-A80D-8B344A925536}" destId="{3550E8C6-8EF0-4964-BF82-EF4D277F5629}" srcOrd="2" destOrd="0" presId="urn:microsoft.com/office/officeart/2005/8/layout/balance1"/>
    <dgm:cxn modelId="{0405E31D-492A-45D8-8594-CD272CD5C720}" type="presParOf" srcId="{3550E8C6-8EF0-4964-BF82-EF4D277F5629}" destId="{C72AC6C5-2777-4396-B1D4-CB4EA8563847}" srcOrd="0" destOrd="0" presId="urn:microsoft.com/office/officeart/2005/8/layout/balance1"/>
    <dgm:cxn modelId="{9E35F401-4835-472A-8561-CA7D0334509B}" type="presParOf" srcId="{3550E8C6-8EF0-4964-BF82-EF4D277F5629}" destId="{01CED504-0E37-4D4F-B957-428B6D69FBD9}" srcOrd="1" destOrd="0" presId="urn:microsoft.com/office/officeart/2005/8/layout/balance1"/>
    <dgm:cxn modelId="{C2A628C7-4146-4F88-AAAB-637E12BB0F7F}" type="presParOf" srcId="{3550E8C6-8EF0-4964-BF82-EF4D277F5629}" destId="{D06A360E-61C9-462D-932B-75B51C9C07EC}" srcOrd="2" destOrd="0" presId="urn:microsoft.com/office/officeart/2005/8/layout/balance1"/>
    <dgm:cxn modelId="{239D1B05-A402-42F5-A078-279E594456ED}" type="presParOf" srcId="{3550E8C6-8EF0-4964-BF82-EF4D277F5629}" destId="{672DD65F-AE17-48D6-BD58-811235DECE47}" srcOrd="3" destOrd="0" presId="urn:microsoft.com/office/officeart/2005/8/layout/balance1"/>
    <dgm:cxn modelId="{C8F81C1D-FF39-4D8C-9928-D099755C64DC}" type="presParOf" srcId="{3550E8C6-8EF0-4964-BF82-EF4D277F5629}" destId="{B890C1C1-2DAF-4FB0-B55F-370ADFB15866}" srcOrd="4" destOrd="0" presId="urn:microsoft.com/office/officeart/2005/8/layout/balance1"/>
    <dgm:cxn modelId="{445335E2-8B4D-4ED2-8814-D24A7D8728FC}" type="presParOf" srcId="{3550E8C6-8EF0-4964-BF82-EF4D277F5629}" destId="{7E74F8B0-838C-4727-B11D-86688EAA4563}" srcOrd="5" destOrd="0" presId="urn:microsoft.com/office/officeart/2005/8/layout/balance1"/>
    <dgm:cxn modelId="{88D55FA3-2CA3-4D2D-852E-C941FDF99CA4}" type="presParOf" srcId="{3550E8C6-8EF0-4964-BF82-EF4D277F5629}" destId="{D2C8EAD8-8FAC-41AF-BBBD-3610CACF556D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786C0C-A57C-4DC3-A5A4-571EC8790971}" type="doc">
      <dgm:prSet loTypeId="urn:microsoft.com/office/officeart/2005/8/layout/hierarchy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F253AB4-1C86-4501-8980-0DED07A933A7}">
      <dgm:prSet phldrT="[Текст]" custT="1"/>
      <dgm:spPr/>
      <dgm:t>
        <a:bodyPr/>
        <a:lstStyle/>
        <a:p>
          <a:r>
            <a:rPr lang="ru-RU" sz="3000" b="1" dirty="0" smtClean="0">
              <a:latin typeface="Arial" panose="020B0604020202020204" pitchFamily="34" charset="0"/>
              <a:cs typeface="Arial" panose="020B0604020202020204" pitchFamily="34" charset="0"/>
            </a:rPr>
            <a:t>СКЦ «Лидер»  </a:t>
          </a:r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6723,4</a:t>
          </a:r>
          <a:r>
            <a:rPr lang="ru-RU" sz="3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тыс. руб</a:t>
          </a:r>
          <a:r>
            <a:rPr lang="ru-RU" sz="3000" b="1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53B6A-1B7B-4C53-BD61-B327EDC306F3}" type="parTrans" cxnId="{42CF1775-D84F-4CCC-8EEA-E81ABBFD66A9}">
      <dgm:prSet/>
      <dgm:spPr/>
      <dgm:t>
        <a:bodyPr/>
        <a:lstStyle/>
        <a:p>
          <a:endParaRPr lang="ru-RU"/>
        </a:p>
      </dgm:t>
    </dgm:pt>
    <dgm:pt modelId="{231EB6E9-F631-4A48-B408-4324C3660302}" type="sibTrans" cxnId="{42CF1775-D84F-4CCC-8EEA-E81ABBFD66A9}">
      <dgm:prSet/>
      <dgm:spPr/>
      <dgm:t>
        <a:bodyPr/>
        <a:lstStyle/>
        <a:p>
          <a:endParaRPr lang="ru-RU"/>
        </a:p>
      </dgm:t>
    </dgm:pt>
    <dgm:pt modelId="{63933CAC-9C24-46C2-8982-84B396227339}" type="pres">
      <dgm:prSet presAssocID="{BB786C0C-A57C-4DC3-A5A4-571EC87909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B722EA9-E05F-4633-AC3D-712611B08AC6}" type="pres">
      <dgm:prSet presAssocID="{9F253AB4-1C86-4501-8980-0DED07A933A7}" presName="vertOne" presStyleCnt="0"/>
      <dgm:spPr/>
      <dgm:t>
        <a:bodyPr/>
        <a:lstStyle/>
        <a:p>
          <a:endParaRPr lang="ru-RU"/>
        </a:p>
      </dgm:t>
    </dgm:pt>
    <dgm:pt modelId="{41856034-F91D-4F63-A677-2E9477B95F25}" type="pres">
      <dgm:prSet presAssocID="{9F253AB4-1C86-4501-8980-0DED07A933A7}" presName="txOne" presStyleLbl="node0" presStyleIdx="0" presStyleCnt="1" custScaleY="100000" custLinFactNeighborX="-49" custLinFactNeighborY="630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922B-7246-42F8-A756-D0356B6FCD9F}" type="pres">
      <dgm:prSet presAssocID="{9F253AB4-1C86-4501-8980-0DED07A933A7}" presName="horzOne" presStyleCnt="0"/>
      <dgm:spPr/>
      <dgm:t>
        <a:bodyPr/>
        <a:lstStyle/>
        <a:p>
          <a:endParaRPr lang="ru-RU"/>
        </a:p>
      </dgm:t>
    </dgm:pt>
  </dgm:ptLst>
  <dgm:cxnLst>
    <dgm:cxn modelId="{61991446-42B1-4490-B5C0-2C42C7639858}" type="presOf" srcId="{9F253AB4-1C86-4501-8980-0DED07A933A7}" destId="{41856034-F91D-4F63-A677-2E9477B95F25}" srcOrd="0" destOrd="0" presId="urn:microsoft.com/office/officeart/2005/8/layout/hierarchy4"/>
    <dgm:cxn modelId="{42CF1775-D84F-4CCC-8EEA-E81ABBFD66A9}" srcId="{BB786C0C-A57C-4DC3-A5A4-571EC8790971}" destId="{9F253AB4-1C86-4501-8980-0DED07A933A7}" srcOrd="0" destOrd="0" parTransId="{93853B6A-1B7B-4C53-BD61-B327EDC306F3}" sibTransId="{231EB6E9-F631-4A48-B408-4324C3660302}"/>
    <dgm:cxn modelId="{074B9244-E167-4B9D-BC6C-D53DF85B075E}" type="presOf" srcId="{BB786C0C-A57C-4DC3-A5A4-571EC8790971}" destId="{63933CAC-9C24-46C2-8982-84B396227339}" srcOrd="0" destOrd="0" presId="urn:microsoft.com/office/officeart/2005/8/layout/hierarchy4"/>
    <dgm:cxn modelId="{0606ACFD-F694-4650-9AF9-5083BE2E8354}" type="presParOf" srcId="{63933CAC-9C24-46C2-8982-84B396227339}" destId="{EB722EA9-E05F-4633-AC3D-712611B08AC6}" srcOrd="0" destOrd="0" presId="urn:microsoft.com/office/officeart/2005/8/layout/hierarchy4"/>
    <dgm:cxn modelId="{50D13932-684B-4E99-8545-3B2D8A264E0E}" type="presParOf" srcId="{EB722EA9-E05F-4633-AC3D-712611B08AC6}" destId="{41856034-F91D-4F63-A677-2E9477B95F25}" srcOrd="0" destOrd="0" presId="urn:microsoft.com/office/officeart/2005/8/layout/hierarchy4"/>
    <dgm:cxn modelId="{6B15AA54-7C8D-40FB-BCA1-69A43BD8A23D}" type="presParOf" srcId="{EB722EA9-E05F-4633-AC3D-712611B08AC6}" destId="{2504922B-7246-42F8-A756-D0356B6FCD9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11EF4D-BAD3-4459-9B52-ECF93A2D66C7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2CD3A1-2DFF-403F-9936-86F9AB2E02D2}">
      <dgm:prSet phldrT="[Текст]" custT="1"/>
      <dgm:spPr/>
      <dgm:t>
        <a:bodyPr/>
        <a:lstStyle/>
        <a:p>
          <a:r>
            <a:rPr lang="ru-RU" sz="1800" b="1" i="0" baseline="0" dirty="0" smtClean="0">
              <a:latin typeface="Arial" panose="020B0604020202020204" pitchFamily="34" charset="0"/>
            </a:rPr>
            <a:t>Библиотека          </a:t>
          </a:r>
          <a:r>
            <a:rPr lang="ru-RU" sz="1800" b="1" i="0" dirty="0" smtClean="0">
              <a:latin typeface="Arial" panose="020B0604020202020204" pitchFamily="34" charset="0"/>
            </a:rPr>
            <a:t>п. </a:t>
          </a:r>
          <a:r>
            <a:rPr lang="ru-RU" sz="1800" b="1" i="0" baseline="0" dirty="0" smtClean="0">
              <a:latin typeface="Arial" panose="020B0604020202020204" pitchFamily="34" charset="0"/>
            </a:rPr>
            <a:t>Межозерный</a:t>
          </a:r>
          <a:endParaRPr lang="ru-RU" sz="1800" b="1" i="0" baseline="0" dirty="0">
            <a:latin typeface="Arial" panose="020B0604020202020204" pitchFamily="34" charset="0"/>
          </a:endParaRPr>
        </a:p>
      </dgm:t>
    </dgm:pt>
    <dgm:pt modelId="{F442AF13-C6E3-4148-9D21-27CCD32E7DEE}" type="parTrans" cxnId="{FAF472A4-AFB7-4353-B44C-919E75540A11}">
      <dgm:prSet/>
      <dgm:spPr/>
      <dgm:t>
        <a:bodyPr/>
        <a:lstStyle/>
        <a:p>
          <a:endParaRPr lang="ru-RU"/>
        </a:p>
      </dgm:t>
    </dgm:pt>
    <dgm:pt modelId="{5E55F031-65F6-4B54-80EA-7AD1AC4293B7}" type="sibTrans" cxnId="{FAF472A4-AFB7-4353-B44C-919E75540A11}">
      <dgm:prSet/>
      <dgm:spPr/>
      <dgm:t>
        <a:bodyPr/>
        <a:lstStyle/>
        <a:p>
          <a:endParaRPr lang="ru-RU"/>
        </a:p>
      </dgm:t>
    </dgm:pt>
    <dgm:pt modelId="{3D1E0F99-3FC2-4893-9CF6-F9275EA60644}">
      <dgm:prSet phldrT="[Текст]" custT="1"/>
      <dgm:spPr/>
      <dgm:t>
        <a:bodyPr/>
        <a:lstStyle/>
        <a:p>
          <a:r>
            <a:rPr lang="ru-RU" sz="1800" b="1" i="0" baseline="0" dirty="0" smtClean="0">
              <a:latin typeface="Arial" panose="020B0604020202020204" pitchFamily="34" charset="0"/>
            </a:rPr>
            <a:t>Библиотека         п. </a:t>
          </a:r>
          <a:r>
            <a:rPr lang="ru-RU" sz="1800" b="1" i="0" baseline="0" dirty="0" err="1" smtClean="0">
              <a:latin typeface="Arial" panose="020B0604020202020204" pitchFamily="34" charset="0"/>
            </a:rPr>
            <a:t>Скреблово</a:t>
          </a:r>
          <a:endParaRPr lang="ru-RU" sz="1800" b="1" i="0" baseline="0" dirty="0">
            <a:latin typeface="Arial" panose="020B0604020202020204" pitchFamily="34" charset="0"/>
          </a:endParaRPr>
        </a:p>
      </dgm:t>
    </dgm:pt>
    <dgm:pt modelId="{714AC2AF-E797-4168-8069-4640D08B0BC7}" type="parTrans" cxnId="{62DDCACE-4BCE-484E-A092-F97335A74BAC}">
      <dgm:prSet/>
      <dgm:spPr/>
      <dgm:t>
        <a:bodyPr/>
        <a:lstStyle/>
        <a:p>
          <a:endParaRPr lang="ru-RU"/>
        </a:p>
      </dgm:t>
    </dgm:pt>
    <dgm:pt modelId="{3C755047-E470-4C43-A447-31A3E8EAE867}" type="sibTrans" cxnId="{62DDCACE-4BCE-484E-A092-F97335A74BAC}">
      <dgm:prSet/>
      <dgm:spPr/>
      <dgm:t>
        <a:bodyPr/>
        <a:lstStyle/>
        <a:p>
          <a:endParaRPr lang="ru-RU"/>
        </a:p>
      </dgm:t>
    </dgm:pt>
    <dgm:pt modelId="{65053064-6F95-4B6E-8BB4-2989FC3C3759}">
      <dgm:prSet phldrT="[Текст]" custT="1"/>
      <dgm:spPr/>
      <dgm:t>
        <a:bodyPr/>
        <a:lstStyle/>
        <a:p>
          <a:r>
            <a:rPr lang="ru-RU" sz="1800" b="1" i="0" baseline="0" dirty="0" smtClean="0">
              <a:latin typeface="Arial" panose="020B0604020202020204" pitchFamily="34" charset="0"/>
            </a:rPr>
            <a:t>ДК Межозерный</a:t>
          </a:r>
          <a:endParaRPr lang="ru-RU" sz="1800" b="1" i="0" baseline="0" dirty="0">
            <a:latin typeface="Arial" panose="020B0604020202020204" pitchFamily="34" charset="0"/>
          </a:endParaRPr>
        </a:p>
      </dgm:t>
    </dgm:pt>
    <dgm:pt modelId="{D558D050-CCB3-4E44-8560-57BB4ABAD725}" type="parTrans" cxnId="{D48D6A25-9305-4608-B7EA-6A4CEBDE7E2A}">
      <dgm:prSet/>
      <dgm:spPr/>
      <dgm:t>
        <a:bodyPr/>
        <a:lstStyle/>
        <a:p>
          <a:endParaRPr lang="ru-RU"/>
        </a:p>
      </dgm:t>
    </dgm:pt>
    <dgm:pt modelId="{2913B263-2689-467E-8EF1-AAA0F1D46B41}" type="sibTrans" cxnId="{D48D6A25-9305-4608-B7EA-6A4CEBDE7E2A}">
      <dgm:prSet/>
      <dgm:spPr/>
      <dgm:t>
        <a:bodyPr/>
        <a:lstStyle/>
        <a:p>
          <a:endParaRPr lang="ru-RU"/>
        </a:p>
      </dgm:t>
    </dgm:pt>
    <dgm:pt modelId="{9BE41E8A-4578-4CF4-A76E-504775E7A7F4}" type="pres">
      <dgm:prSet presAssocID="{1A11EF4D-BAD3-4459-9B52-ECF93A2D66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319821-3297-4DAB-8DEE-AD32CED12F8B}" type="pres">
      <dgm:prSet presAssocID="{902CD3A1-2DFF-403F-9936-86F9AB2E02D2}" presName="composite" presStyleCnt="0"/>
      <dgm:spPr/>
    </dgm:pt>
    <dgm:pt modelId="{868C75E6-196A-4203-AC26-63CB0D73E35C}" type="pres">
      <dgm:prSet presAssocID="{902CD3A1-2DFF-403F-9936-86F9AB2E02D2}" presName="rect1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E544C2B2-DCEC-49D1-BF07-CC634318CCDF}" type="pres">
      <dgm:prSet presAssocID="{902CD3A1-2DFF-403F-9936-86F9AB2E02D2}" presName="wedgeRectCallout1" presStyleLbl="node1" presStyleIdx="0" presStyleCnt="3" custLinFactNeighborX="-934" custLinFactNeighborY="35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63936-2F9E-4E44-B622-39F12317707A}" type="pres">
      <dgm:prSet presAssocID="{5E55F031-65F6-4B54-80EA-7AD1AC4293B7}" presName="sibTrans" presStyleCnt="0"/>
      <dgm:spPr/>
    </dgm:pt>
    <dgm:pt modelId="{F8629692-D867-4FFE-ACE0-22E550094801}" type="pres">
      <dgm:prSet presAssocID="{3D1E0F99-3FC2-4893-9CF6-F9275EA60644}" presName="composite" presStyleCnt="0"/>
      <dgm:spPr/>
    </dgm:pt>
    <dgm:pt modelId="{DCB1CEE7-0053-415C-94EB-F08656D04937}" type="pres">
      <dgm:prSet presAssocID="{3D1E0F99-3FC2-4893-9CF6-F9275EA60644}" presName="rect1" presStyleLbl="bgImgPlace1" presStyleIdx="1" presStyleCnt="3" custScaleX="136771" custScaleY="110745" custLinFactNeighborX="0" custLinFactNeighborY="263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1AA8C6E4-2E90-452D-B1C4-A8771BE7E7A8}" type="pres">
      <dgm:prSet presAssocID="{3D1E0F99-3FC2-4893-9CF6-F9275EA60644}" presName="wedgeRectCallout1" presStyleLbl="node1" presStyleIdx="1" presStyleCnt="3" custLinFactNeighborX="-3933" custLinFactNeighborY="38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CCD1B-1F6F-418B-98D8-D6DA25D12E14}" type="pres">
      <dgm:prSet presAssocID="{3C755047-E470-4C43-A447-31A3E8EAE867}" presName="sibTrans" presStyleCnt="0"/>
      <dgm:spPr/>
    </dgm:pt>
    <dgm:pt modelId="{F580CD47-16B5-434E-9D2C-9403F729ED42}" type="pres">
      <dgm:prSet presAssocID="{65053064-6F95-4B6E-8BB4-2989FC3C3759}" presName="composite" presStyleCnt="0"/>
      <dgm:spPr/>
    </dgm:pt>
    <dgm:pt modelId="{9DED325D-D483-4952-8D67-989EAF8CA61F}" type="pres">
      <dgm:prSet presAssocID="{65053064-6F95-4B6E-8BB4-2989FC3C3759}" presName="rect1" presStyleLbl="bgImgPlace1" presStyleIdx="2" presStyleCnt="3" custScaleY="112841" custLinFactNeighborX="1011" custLinFactNeighborY="391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6A77CBB-8FB2-4C12-A99A-68B89E5DD732}" type="pres">
      <dgm:prSet presAssocID="{65053064-6F95-4B6E-8BB4-2989FC3C3759}" presName="wedgeRectCallout1" presStyleLbl="node1" presStyleIdx="2" presStyleCnt="3" custLinFactNeighborX="-1814" custLinFactNeighborY="26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D83BC-6606-4453-99E4-04AF6AA68D8D}" type="presOf" srcId="{1A11EF4D-BAD3-4459-9B52-ECF93A2D66C7}" destId="{9BE41E8A-4578-4CF4-A76E-504775E7A7F4}" srcOrd="0" destOrd="0" presId="urn:microsoft.com/office/officeart/2008/layout/BendingPictureCaptionList"/>
    <dgm:cxn modelId="{D48D6A25-9305-4608-B7EA-6A4CEBDE7E2A}" srcId="{1A11EF4D-BAD3-4459-9B52-ECF93A2D66C7}" destId="{65053064-6F95-4B6E-8BB4-2989FC3C3759}" srcOrd="2" destOrd="0" parTransId="{D558D050-CCB3-4E44-8560-57BB4ABAD725}" sibTransId="{2913B263-2689-467E-8EF1-AAA0F1D46B41}"/>
    <dgm:cxn modelId="{1CE112A4-ACFD-488C-8D07-854C3FBBE724}" type="presOf" srcId="{65053064-6F95-4B6E-8BB4-2989FC3C3759}" destId="{86A77CBB-8FB2-4C12-A99A-68B89E5DD732}" srcOrd="0" destOrd="0" presId="urn:microsoft.com/office/officeart/2008/layout/BendingPictureCaptionList"/>
    <dgm:cxn modelId="{FAF472A4-AFB7-4353-B44C-919E75540A11}" srcId="{1A11EF4D-BAD3-4459-9B52-ECF93A2D66C7}" destId="{902CD3A1-2DFF-403F-9936-86F9AB2E02D2}" srcOrd="0" destOrd="0" parTransId="{F442AF13-C6E3-4148-9D21-27CCD32E7DEE}" sibTransId="{5E55F031-65F6-4B54-80EA-7AD1AC4293B7}"/>
    <dgm:cxn modelId="{62DDCACE-4BCE-484E-A092-F97335A74BAC}" srcId="{1A11EF4D-BAD3-4459-9B52-ECF93A2D66C7}" destId="{3D1E0F99-3FC2-4893-9CF6-F9275EA60644}" srcOrd="1" destOrd="0" parTransId="{714AC2AF-E797-4168-8069-4640D08B0BC7}" sibTransId="{3C755047-E470-4C43-A447-31A3E8EAE867}"/>
    <dgm:cxn modelId="{4805CB89-C39D-47B6-BE91-DE0B298EB32F}" type="presOf" srcId="{902CD3A1-2DFF-403F-9936-86F9AB2E02D2}" destId="{E544C2B2-DCEC-49D1-BF07-CC634318CCDF}" srcOrd="0" destOrd="0" presId="urn:microsoft.com/office/officeart/2008/layout/BendingPictureCaptionList"/>
    <dgm:cxn modelId="{51E6E80D-646A-40F8-B149-463077418696}" type="presOf" srcId="{3D1E0F99-3FC2-4893-9CF6-F9275EA60644}" destId="{1AA8C6E4-2E90-452D-B1C4-A8771BE7E7A8}" srcOrd="0" destOrd="0" presId="urn:microsoft.com/office/officeart/2008/layout/BendingPictureCaptionList"/>
    <dgm:cxn modelId="{C6E88171-EACE-405A-9859-12E439EC2823}" type="presParOf" srcId="{9BE41E8A-4578-4CF4-A76E-504775E7A7F4}" destId="{29319821-3297-4DAB-8DEE-AD32CED12F8B}" srcOrd="0" destOrd="0" presId="urn:microsoft.com/office/officeart/2008/layout/BendingPictureCaptionList"/>
    <dgm:cxn modelId="{750201AA-84D4-43A5-96E5-13786BA0FC1E}" type="presParOf" srcId="{29319821-3297-4DAB-8DEE-AD32CED12F8B}" destId="{868C75E6-196A-4203-AC26-63CB0D73E35C}" srcOrd="0" destOrd="0" presId="urn:microsoft.com/office/officeart/2008/layout/BendingPictureCaptionList"/>
    <dgm:cxn modelId="{73F7B81D-F893-4328-AA44-5FC3CA29A75E}" type="presParOf" srcId="{29319821-3297-4DAB-8DEE-AD32CED12F8B}" destId="{E544C2B2-DCEC-49D1-BF07-CC634318CCDF}" srcOrd="1" destOrd="0" presId="urn:microsoft.com/office/officeart/2008/layout/BendingPictureCaptionList"/>
    <dgm:cxn modelId="{9D3BB7B1-8891-42A0-9B10-CCB4C40AF1C4}" type="presParOf" srcId="{9BE41E8A-4578-4CF4-A76E-504775E7A7F4}" destId="{10163936-2F9E-4E44-B622-39F12317707A}" srcOrd="1" destOrd="0" presId="urn:microsoft.com/office/officeart/2008/layout/BendingPictureCaptionList"/>
    <dgm:cxn modelId="{471F4222-C84A-4B5F-AFA3-1F61E82D5FD5}" type="presParOf" srcId="{9BE41E8A-4578-4CF4-A76E-504775E7A7F4}" destId="{F8629692-D867-4FFE-ACE0-22E550094801}" srcOrd="2" destOrd="0" presId="urn:microsoft.com/office/officeart/2008/layout/BendingPictureCaptionList"/>
    <dgm:cxn modelId="{952C2D5C-7093-476A-A16C-5185421B7266}" type="presParOf" srcId="{F8629692-D867-4FFE-ACE0-22E550094801}" destId="{DCB1CEE7-0053-415C-94EB-F08656D04937}" srcOrd="0" destOrd="0" presId="urn:microsoft.com/office/officeart/2008/layout/BendingPictureCaptionList"/>
    <dgm:cxn modelId="{398242CD-53A1-4D7E-9A89-51F32103CF10}" type="presParOf" srcId="{F8629692-D867-4FFE-ACE0-22E550094801}" destId="{1AA8C6E4-2E90-452D-B1C4-A8771BE7E7A8}" srcOrd="1" destOrd="0" presId="urn:microsoft.com/office/officeart/2008/layout/BendingPictureCaptionList"/>
    <dgm:cxn modelId="{108A94CC-4587-4BF4-9892-23FF9234E63E}" type="presParOf" srcId="{9BE41E8A-4578-4CF4-A76E-504775E7A7F4}" destId="{8F6CCD1B-1F6F-418B-98D8-D6DA25D12E14}" srcOrd="3" destOrd="0" presId="urn:microsoft.com/office/officeart/2008/layout/BendingPictureCaptionList"/>
    <dgm:cxn modelId="{AAE00611-42D7-4768-84B7-2A5B9E237D6E}" type="presParOf" srcId="{9BE41E8A-4578-4CF4-A76E-504775E7A7F4}" destId="{F580CD47-16B5-434E-9D2C-9403F729ED42}" srcOrd="4" destOrd="0" presId="urn:microsoft.com/office/officeart/2008/layout/BendingPictureCaptionList"/>
    <dgm:cxn modelId="{D9A7AF82-9123-4E14-9A11-B15B926969BE}" type="presParOf" srcId="{F580CD47-16B5-434E-9D2C-9403F729ED42}" destId="{9DED325D-D483-4952-8D67-989EAF8CA61F}" srcOrd="0" destOrd="0" presId="urn:microsoft.com/office/officeart/2008/layout/BendingPictureCaptionList"/>
    <dgm:cxn modelId="{BC6F661C-D506-43FF-94B6-E05C3A9086EA}" type="presParOf" srcId="{F580CD47-16B5-434E-9D2C-9403F729ED42}" destId="{86A77CBB-8FB2-4C12-A99A-68B89E5DD73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F301CB-D06A-4C9F-9B27-066D250A048D}" type="doc">
      <dgm:prSet loTypeId="urn:microsoft.com/office/officeart/2008/layout/RadialCluster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F00BF8D-27F3-482E-8F4A-B186A9B88E01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8178,7</a:t>
          </a:r>
          <a:r>
            <a:rPr lang="ru-RU" sz="2000" dirty="0" smtClean="0">
              <a:latin typeface="Arial Black" panose="020B0A04020102020204" pitchFamily="34" charset="0"/>
            </a:rPr>
            <a:t> </a:t>
          </a:r>
          <a:r>
            <a:rPr lang="ru-RU" sz="1600" dirty="0" smtClean="0">
              <a:latin typeface="Arial Black" panose="020B0A04020102020204" pitchFamily="34" charset="0"/>
            </a:rPr>
            <a:t>т. р. </a:t>
          </a:r>
          <a:endParaRPr lang="ru-RU" sz="2400" dirty="0">
            <a:latin typeface="Arial Black" panose="020B0A04020102020204" pitchFamily="34" charset="0"/>
          </a:endParaRPr>
        </a:p>
      </dgm:t>
    </dgm:pt>
    <dgm:pt modelId="{A1B07674-CDAB-414F-BE0D-8BD38645E869}" type="parTrans" cxnId="{78D88444-D6EA-4A44-B8B6-2B35D3EC8856}">
      <dgm:prSet/>
      <dgm:spPr/>
      <dgm:t>
        <a:bodyPr/>
        <a:lstStyle/>
        <a:p>
          <a:endParaRPr lang="ru-RU"/>
        </a:p>
      </dgm:t>
    </dgm:pt>
    <dgm:pt modelId="{EE7D8989-BDCA-4E33-B9DC-88BCBED4D058}" type="sibTrans" cxnId="{78D88444-D6EA-4A44-B8B6-2B35D3EC8856}">
      <dgm:prSet/>
      <dgm:spPr/>
      <dgm:t>
        <a:bodyPr/>
        <a:lstStyle/>
        <a:p>
          <a:endParaRPr lang="ru-RU"/>
        </a:p>
      </dgm:t>
    </dgm:pt>
    <dgm:pt modelId="{12E84A2A-D913-44C9-9AD5-AB2BD2BFAF50}">
      <dgm:prSet phldrT="[Текст]" custT="1"/>
      <dgm:spPr/>
      <dgm:t>
        <a:bodyPr/>
        <a:lstStyle/>
        <a:p>
          <a:r>
            <a:rPr lang="ru-RU" sz="1600" dirty="0" smtClean="0">
              <a:latin typeface="Arial Black" panose="020B0A04020102020204" pitchFamily="34" charset="0"/>
              <a:cs typeface="Arial" panose="020B0604020202020204" pitchFamily="34" charset="0"/>
            </a:rPr>
            <a:t>Коммунальное хозяйство – 2619,5 тыс. руб.</a:t>
          </a:r>
          <a:endParaRPr lang="ru-RU" sz="1600" dirty="0">
            <a:latin typeface="Arial Black" panose="020B0A04020102020204" pitchFamily="34" charset="0"/>
          </a:endParaRPr>
        </a:p>
      </dgm:t>
    </dgm:pt>
    <dgm:pt modelId="{B535BB1A-FC09-475C-B2BE-8443FD5F16BB}" type="parTrans" cxnId="{36E8B7CA-CBD0-482E-B003-324EBF671148}">
      <dgm:prSet/>
      <dgm:spPr/>
      <dgm:t>
        <a:bodyPr/>
        <a:lstStyle/>
        <a:p>
          <a:endParaRPr lang="ru-RU"/>
        </a:p>
      </dgm:t>
    </dgm:pt>
    <dgm:pt modelId="{E8E60B87-A53A-4876-B2C1-57AF1E614815}" type="sibTrans" cxnId="{36E8B7CA-CBD0-482E-B003-324EBF671148}">
      <dgm:prSet/>
      <dgm:spPr/>
      <dgm:t>
        <a:bodyPr/>
        <a:lstStyle/>
        <a:p>
          <a:endParaRPr lang="ru-RU"/>
        </a:p>
      </dgm:t>
    </dgm:pt>
    <dgm:pt modelId="{D7A6E8DF-3A3F-4909-B6B7-32216A737CA1}">
      <dgm:prSet phldrT="[Текст]" custT="1"/>
      <dgm:spPr/>
      <dgm:t>
        <a:bodyPr/>
        <a:lstStyle/>
        <a:p>
          <a:r>
            <a:rPr lang="ru-RU" sz="1800" dirty="0" smtClean="0">
              <a:latin typeface="Arial Black" panose="020B0A04020102020204" pitchFamily="34" charset="0"/>
            </a:rPr>
            <a:t>Благоустройство </a:t>
          </a:r>
          <a:r>
            <a:rPr lang="ru-RU" sz="2400" dirty="0" smtClean="0">
              <a:latin typeface="Arial Black" panose="020B0A04020102020204" pitchFamily="34" charset="0"/>
            </a:rPr>
            <a:t>–     </a:t>
          </a:r>
          <a:r>
            <a:rPr lang="ru-RU" sz="1600" dirty="0" smtClean="0">
              <a:latin typeface="Arial Black" panose="020B0A04020102020204" pitchFamily="34" charset="0"/>
            </a:rPr>
            <a:t>5559,2 тыс. руб. </a:t>
          </a:r>
          <a:endParaRPr lang="ru-RU" sz="1600" dirty="0">
            <a:latin typeface="Arial Black" panose="020B0A04020102020204" pitchFamily="34" charset="0"/>
          </a:endParaRPr>
        </a:p>
      </dgm:t>
    </dgm:pt>
    <dgm:pt modelId="{4EF37757-F124-410F-BCEE-991A8F301D96}" type="parTrans" cxnId="{86336824-DFA6-41E5-A2C9-610849D9322C}">
      <dgm:prSet/>
      <dgm:spPr/>
      <dgm:t>
        <a:bodyPr/>
        <a:lstStyle/>
        <a:p>
          <a:endParaRPr lang="ru-RU"/>
        </a:p>
      </dgm:t>
    </dgm:pt>
    <dgm:pt modelId="{A18E6AB0-EE5F-40CB-BA10-4568068806DD}" type="sibTrans" cxnId="{86336824-DFA6-41E5-A2C9-610849D9322C}">
      <dgm:prSet/>
      <dgm:spPr/>
      <dgm:t>
        <a:bodyPr/>
        <a:lstStyle/>
        <a:p>
          <a:endParaRPr lang="ru-RU"/>
        </a:p>
      </dgm:t>
    </dgm:pt>
    <dgm:pt modelId="{701A2990-A111-4787-A76B-41637E59A06B}" type="pres">
      <dgm:prSet presAssocID="{27F301CB-D06A-4C9F-9B27-066D250A048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2F05E66-DA3C-4A54-BEBB-61C463457632}" type="pres">
      <dgm:prSet presAssocID="{3F00BF8D-27F3-482E-8F4A-B186A9B88E01}" presName="singleCycle" presStyleCnt="0"/>
      <dgm:spPr/>
      <dgm:t>
        <a:bodyPr/>
        <a:lstStyle/>
        <a:p>
          <a:endParaRPr lang="ru-RU"/>
        </a:p>
      </dgm:t>
    </dgm:pt>
    <dgm:pt modelId="{13586B35-C5E3-4F8F-B64F-ADAD7C49279D}" type="pres">
      <dgm:prSet presAssocID="{3F00BF8D-27F3-482E-8F4A-B186A9B88E01}" presName="singleCenter" presStyleLbl="node1" presStyleIdx="0" presStyleCnt="3" custScaleX="166187" custScaleY="69711" custLinFactNeighborX="-3567" custLinFactNeighborY="-37442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7AFB26D-6DF9-4233-B4A6-431D54EEF8B7}" type="pres">
      <dgm:prSet presAssocID="{B535BB1A-FC09-475C-B2BE-8443FD5F16BB}" presName="Name56" presStyleLbl="parChTrans1D2" presStyleIdx="0" presStyleCnt="2"/>
      <dgm:spPr/>
      <dgm:t>
        <a:bodyPr/>
        <a:lstStyle/>
        <a:p>
          <a:endParaRPr lang="ru-RU"/>
        </a:p>
      </dgm:t>
    </dgm:pt>
    <dgm:pt modelId="{72934829-DB44-4D5A-A20A-2E57300BBA31}" type="pres">
      <dgm:prSet presAssocID="{12E84A2A-D913-44C9-9AD5-AB2BD2BFAF50}" presName="text0" presStyleLbl="node1" presStyleIdx="1" presStyleCnt="3" custScaleX="396591" custScaleY="131581" custRadScaleRad="115741" custRadScaleInc="-122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12C43-5CD8-4806-9FEE-A6A24B91E86A}" type="pres">
      <dgm:prSet presAssocID="{4EF37757-F124-410F-BCEE-991A8F301D96}" presName="Name56" presStyleLbl="parChTrans1D2" presStyleIdx="1" presStyleCnt="2"/>
      <dgm:spPr/>
      <dgm:t>
        <a:bodyPr/>
        <a:lstStyle/>
        <a:p>
          <a:endParaRPr lang="ru-RU"/>
        </a:p>
      </dgm:t>
    </dgm:pt>
    <dgm:pt modelId="{B5003F44-9B92-4B4E-82F3-8418F37B336F}" type="pres">
      <dgm:prSet presAssocID="{D7A6E8DF-3A3F-4909-B6B7-32216A737CA1}" presName="text0" presStyleLbl="node1" presStyleIdx="2" presStyleCnt="3" custScaleX="416122" custScaleY="133759" custRadScaleRad="110191" custRadScaleInc="-76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17D6F6-D5F1-4676-AB79-E8DAE8985C99}" type="presOf" srcId="{12E84A2A-D913-44C9-9AD5-AB2BD2BFAF50}" destId="{72934829-DB44-4D5A-A20A-2E57300BBA31}" srcOrd="0" destOrd="0" presId="urn:microsoft.com/office/officeart/2008/layout/RadialCluster"/>
    <dgm:cxn modelId="{FD175052-6A0B-4671-A654-FA131E8E95E7}" type="presOf" srcId="{D7A6E8DF-3A3F-4909-B6B7-32216A737CA1}" destId="{B5003F44-9B92-4B4E-82F3-8418F37B336F}" srcOrd="0" destOrd="0" presId="urn:microsoft.com/office/officeart/2008/layout/RadialCluster"/>
    <dgm:cxn modelId="{78D88444-D6EA-4A44-B8B6-2B35D3EC8856}" srcId="{27F301CB-D06A-4C9F-9B27-066D250A048D}" destId="{3F00BF8D-27F3-482E-8F4A-B186A9B88E01}" srcOrd="0" destOrd="0" parTransId="{A1B07674-CDAB-414F-BE0D-8BD38645E869}" sibTransId="{EE7D8989-BDCA-4E33-B9DC-88BCBED4D058}"/>
    <dgm:cxn modelId="{36E8B7CA-CBD0-482E-B003-324EBF671148}" srcId="{3F00BF8D-27F3-482E-8F4A-B186A9B88E01}" destId="{12E84A2A-D913-44C9-9AD5-AB2BD2BFAF50}" srcOrd="0" destOrd="0" parTransId="{B535BB1A-FC09-475C-B2BE-8443FD5F16BB}" sibTransId="{E8E60B87-A53A-4876-B2C1-57AF1E614815}"/>
    <dgm:cxn modelId="{86336824-DFA6-41E5-A2C9-610849D9322C}" srcId="{3F00BF8D-27F3-482E-8F4A-B186A9B88E01}" destId="{D7A6E8DF-3A3F-4909-B6B7-32216A737CA1}" srcOrd="1" destOrd="0" parTransId="{4EF37757-F124-410F-BCEE-991A8F301D96}" sibTransId="{A18E6AB0-EE5F-40CB-BA10-4568068806DD}"/>
    <dgm:cxn modelId="{1435D17C-9DA7-4EF4-A5F9-8582126DE8D6}" type="presOf" srcId="{B535BB1A-FC09-475C-B2BE-8443FD5F16BB}" destId="{A7AFB26D-6DF9-4233-B4A6-431D54EEF8B7}" srcOrd="0" destOrd="0" presId="urn:microsoft.com/office/officeart/2008/layout/RadialCluster"/>
    <dgm:cxn modelId="{1379E51C-0EDA-441E-A5A5-9B523196E430}" type="presOf" srcId="{27F301CB-D06A-4C9F-9B27-066D250A048D}" destId="{701A2990-A111-4787-A76B-41637E59A06B}" srcOrd="0" destOrd="0" presId="urn:microsoft.com/office/officeart/2008/layout/RadialCluster"/>
    <dgm:cxn modelId="{708F19A5-40B2-4712-9F09-4F77F92CE1CE}" type="presOf" srcId="{4EF37757-F124-410F-BCEE-991A8F301D96}" destId="{00B12C43-5CD8-4806-9FEE-A6A24B91E86A}" srcOrd="0" destOrd="0" presId="urn:microsoft.com/office/officeart/2008/layout/RadialCluster"/>
    <dgm:cxn modelId="{0E5EA175-3A87-4CEE-B226-029433B34F1B}" type="presOf" srcId="{3F00BF8D-27F3-482E-8F4A-B186A9B88E01}" destId="{13586B35-C5E3-4F8F-B64F-ADAD7C49279D}" srcOrd="0" destOrd="0" presId="urn:microsoft.com/office/officeart/2008/layout/RadialCluster"/>
    <dgm:cxn modelId="{E2671AA7-1DE5-43F1-B67C-C82D7554FC95}" type="presParOf" srcId="{701A2990-A111-4787-A76B-41637E59A06B}" destId="{92F05E66-DA3C-4A54-BEBB-61C463457632}" srcOrd="0" destOrd="0" presId="urn:microsoft.com/office/officeart/2008/layout/RadialCluster"/>
    <dgm:cxn modelId="{42698DFD-A665-4EFC-97E5-2C225AC3391A}" type="presParOf" srcId="{92F05E66-DA3C-4A54-BEBB-61C463457632}" destId="{13586B35-C5E3-4F8F-B64F-ADAD7C49279D}" srcOrd="0" destOrd="0" presId="urn:microsoft.com/office/officeart/2008/layout/RadialCluster"/>
    <dgm:cxn modelId="{B2444A1C-E0F1-40FE-83ED-5806D1C659CB}" type="presParOf" srcId="{92F05E66-DA3C-4A54-BEBB-61C463457632}" destId="{A7AFB26D-6DF9-4233-B4A6-431D54EEF8B7}" srcOrd="1" destOrd="0" presId="urn:microsoft.com/office/officeart/2008/layout/RadialCluster"/>
    <dgm:cxn modelId="{173F00AD-8462-4F31-92AA-A87EE52A2954}" type="presParOf" srcId="{92F05E66-DA3C-4A54-BEBB-61C463457632}" destId="{72934829-DB44-4D5A-A20A-2E57300BBA31}" srcOrd="2" destOrd="0" presId="urn:microsoft.com/office/officeart/2008/layout/RadialCluster"/>
    <dgm:cxn modelId="{AC80DA87-07B5-4D21-BF6F-B7DCF9DB1CBC}" type="presParOf" srcId="{92F05E66-DA3C-4A54-BEBB-61C463457632}" destId="{00B12C43-5CD8-4806-9FEE-A6A24B91E86A}" srcOrd="3" destOrd="0" presId="urn:microsoft.com/office/officeart/2008/layout/RadialCluster"/>
    <dgm:cxn modelId="{36CA352A-40EF-4337-8F82-702A4C30481C}" type="presParOf" srcId="{92F05E66-DA3C-4A54-BEBB-61C463457632}" destId="{B5003F44-9B92-4B4E-82F3-8418F37B336F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388D67-D38A-4058-8C4D-85F97FBBEE28}" type="doc">
      <dgm:prSet loTypeId="urn:microsoft.com/office/officeart/2005/8/layout/hList1" loCatId="list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707AB096-701B-4F29-B9DA-43D4B719170F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Коммунальное хозяйство 2619,5 т. р. </a:t>
          </a:r>
          <a:endParaRPr lang="ru-RU" sz="2400" dirty="0">
            <a:latin typeface="Arial Black" panose="020B0A04020102020204" pitchFamily="34" charset="0"/>
          </a:endParaRPr>
        </a:p>
      </dgm:t>
    </dgm:pt>
    <dgm:pt modelId="{DF3DDACB-30B6-4981-A1E7-B003165E5FA7}" type="parTrans" cxnId="{EEA21A76-2DE3-4345-8D0B-FE8BF7D42E0C}">
      <dgm:prSet/>
      <dgm:spPr/>
      <dgm:t>
        <a:bodyPr/>
        <a:lstStyle/>
        <a:p>
          <a:endParaRPr lang="ru-RU"/>
        </a:p>
      </dgm:t>
    </dgm:pt>
    <dgm:pt modelId="{3290BA36-F448-4529-AE37-7E31356A1A7C}" type="sibTrans" cxnId="{EEA21A76-2DE3-4345-8D0B-FE8BF7D42E0C}">
      <dgm:prSet/>
      <dgm:spPr/>
      <dgm:t>
        <a:bodyPr/>
        <a:lstStyle/>
        <a:p>
          <a:endParaRPr lang="ru-RU"/>
        </a:p>
      </dgm:t>
    </dgm:pt>
    <dgm:pt modelId="{48023B81-1A82-43D3-BD7E-C08EB8AE9241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Замена 4 водогрейных котлов в котельных п. Межозерный и п. Скреблово                                                               </a:t>
          </a:r>
          <a:r>
            <a:rPr lang="ru-RU" sz="1800" b="1" dirty="0" smtClean="0">
              <a:latin typeface="Arial Black" panose="020B0A04020102020204" pitchFamily="34" charset="0"/>
              <a:cs typeface="Arial" panose="020B0604020202020204" pitchFamily="34" charset="0"/>
            </a:rPr>
            <a:t>2619,5 тыс. руб.</a:t>
          </a:r>
          <a:endParaRPr lang="ru-RU" sz="1800" b="0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388A35BD-3FD3-4A65-8506-8AC85CD912DA}" type="parTrans" cxnId="{12F4D7AE-7104-4C9D-ACE2-373EE3C48D1D}">
      <dgm:prSet/>
      <dgm:spPr/>
      <dgm:t>
        <a:bodyPr/>
        <a:lstStyle/>
        <a:p>
          <a:endParaRPr lang="ru-RU"/>
        </a:p>
      </dgm:t>
    </dgm:pt>
    <dgm:pt modelId="{19920652-9D58-4F34-852E-8271E6CDF645}" type="sibTrans" cxnId="{12F4D7AE-7104-4C9D-ACE2-373EE3C48D1D}">
      <dgm:prSet/>
      <dgm:spPr/>
      <dgm:t>
        <a:bodyPr/>
        <a:lstStyle/>
        <a:p>
          <a:endParaRPr lang="ru-RU"/>
        </a:p>
      </dgm:t>
    </dgm:pt>
    <dgm:pt modelId="{970B30D0-9BE7-4059-ABC3-D397E159134F}">
      <dgm:prSet phldrT="[Текст]" custT="1"/>
      <dgm:spPr/>
      <dgm:t>
        <a:bodyPr/>
        <a:lstStyle/>
        <a:p>
          <a:pPr algn="l"/>
          <a:endParaRPr lang="ru-RU" sz="1800" b="0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24CBAF37-A296-42B1-8998-8AE6297C9100}" type="parTrans" cxnId="{ED811BAE-B987-41C9-815F-84B62E1BDDAB}">
      <dgm:prSet/>
      <dgm:spPr/>
      <dgm:t>
        <a:bodyPr/>
        <a:lstStyle/>
        <a:p>
          <a:endParaRPr lang="ru-RU"/>
        </a:p>
      </dgm:t>
    </dgm:pt>
    <dgm:pt modelId="{4E51CA45-5ED9-4836-8EDB-0BE1F56A0B49}" type="sibTrans" cxnId="{ED811BAE-B987-41C9-815F-84B62E1BDDAB}">
      <dgm:prSet/>
      <dgm:spPr/>
      <dgm:t>
        <a:bodyPr/>
        <a:lstStyle/>
        <a:p>
          <a:endParaRPr lang="ru-RU"/>
        </a:p>
      </dgm:t>
    </dgm:pt>
    <dgm:pt modelId="{DC25F938-149A-443E-B757-708AABE730BD}">
      <dgm:prSet phldrT="[Текст]" custT="1"/>
      <dgm:spPr/>
      <dgm:t>
        <a:bodyPr/>
        <a:lstStyle/>
        <a:p>
          <a:pPr algn="l"/>
          <a:endParaRPr lang="ru-RU" sz="1800" b="0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8BDA46C-B2D0-4189-AB37-0589099DC674}" type="parTrans" cxnId="{F40FA1F5-D158-4C32-BBBA-BCA32C7CF333}">
      <dgm:prSet/>
      <dgm:spPr/>
      <dgm:t>
        <a:bodyPr/>
        <a:lstStyle/>
        <a:p>
          <a:endParaRPr lang="ru-RU"/>
        </a:p>
      </dgm:t>
    </dgm:pt>
    <dgm:pt modelId="{95E1F8D4-D2CB-44BC-81CB-6147AF9C3A8A}" type="sibTrans" cxnId="{F40FA1F5-D158-4C32-BBBA-BCA32C7CF333}">
      <dgm:prSet/>
      <dgm:spPr/>
      <dgm:t>
        <a:bodyPr/>
        <a:lstStyle/>
        <a:p>
          <a:endParaRPr lang="ru-RU"/>
        </a:p>
      </dgm:t>
    </dgm:pt>
    <dgm:pt modelId="{17EEFB2D-1013-4A4E-866D-76D410E02164}">
      <dgm:prSet phldrT="[Текст]" custT="1"/>
      <dgm:spPr/>
      <dgm:t>
        <a:bodyPr/>
        <a:lstStyle/>
        <a:p>
          <a:pPr algn="l"/>
          <a:endParaRPr lang="ru-RU" sz="1800" b="0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A3F86DA-463C-4A92-8564-54B1451CD12A}" type="parTrans" cxnId="{9C631E1C-75B4-47A8-8052-B62A54B7C8BA}">
      <dgm:prSet/>
      <dgm:spPr/>
      <dgm:t>
        <a:bodyPr/>
        <a:lstStyle/>
        <a:p>
          <a:endParaRPr lang="ru-RU"/>
        </a:p>
      </dgm:t>
    </dgm:pt>
    <dgm:pt modelId="{6C04F7C8-78DE-4C22-BC4A-C3D7178B1D17}" type="sibTrans" cxnId="{9C631E1C-75B4-47A8-8052-B62A54B7C8BA}">
      <dgm:prSet/>
      <dgm:spPr/>
      <dgm:t>
        <a:bodyPr/>
        <a:lstStyle/>
        <a:p>
          <a:endParaRPr lang="ru-RU"/>
        </a:p>
      </dgm:t>
    </dgm:pt>
    <dgm:pt modelId="{9C57534A-A74C-4B8C-8D49-643741BD5938}" type="pres">
      <dgm:prSet presAssocID="{10388D67-D38A-4058-8C4D-85F97FBBEE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A5136-D040-4660-A2BC-F88A4EB0763F}" type="pres">
      <dgm:prSet presAssocID="{707AB096-701B-4F29-B9DA-43D4B719170F}" presName="composite" presStyleCnt="0"/>
      <dgm:spPr/>
      <dgm:t>
        <a:bodyPr/>
        <a:lstStyle/>
        <a:p>
          <a:endParaRPr lang="ru-RU"/>
        </a:p>
      </dgm:t>
    </dgm:pt>
    <dgm:pt modelId="{C00B34E3-4DC3-455B-9AE2-B7AF70B44DE2}" type="pres">
      <dgm:prSet presAssocID="{707AB096-701B-4F29-B9DA-43D4B719170F}" presName="parTx" presStyleLbl="alignNode1" presStyleIdx="0" presStyleCnt="1" custScaleY="80348" custLinFactNeighborY="-17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5D673-6222-43E7-AF7D-B02D3E24876A}" type="pres">
      <dgm:prSet presAssocID="{707AB096-701B-4F29-B9DA-43D4B719170F}" presName="desTx" presStyleLbl="alignAccFollowNode1" presStyleIdx="0" presStyleCnt="1" custScaleX="98304" custScaleY="100000" custLinFactNeighborX="847" custLinFactNeighborY="3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811BAE-B987-41C9-815F-84B62E1BDDAB}" srcId="{707AB096-701B-4F29-B9DA-43D4B719170F}" destId="{970B30D0-9BE7-4059-ABC3-D397E159134F}" srcOrd="0" destOrd="0" parTransId="{24CBAF37-A296-42B1-8998-8AE6297C9100}" sibTransId="{4E51CA45-5ED9-4836-8EDB-0BE1F56A0B49}"/>
    <dgm:cxn modelId="{ED719145-2271-41F3-98D1-5FB79938C90B}" type="presOf" srcId="{17EEFB2D-1013-4A4E-866D-76D410E02164}" destId="{9D15D673-6222-43E7-AF7D-B02D3E24876A}" srcOrd="0" destOrd="2" presId="urn:microsoft.com/office/officeart/2005/8/layout/hList1"/>
    <dgm:cxn modelId="{4BE6ACAE-5ADD-4FE6-9FF9-2472007623EE}" type="presOf" srcId="{DC25F938-149A-443E-B757-708AABE730BD}" destId="{9D15D673-6222-43E7-AF7D-B02D3E24876A}" srcOrd="0" destOrd="1" presId="urn:microsoft.com/office/officeart/2005/8/layout/hList1"/>
    <dgm:cxn modelId="{EEA21A76-2DE3-4345-8D0B-FE8BF7D42E0C}" srcId="{10388D67-D38A-4058-8C4D-85F97FBBEE28}" destId="{707AB096-701B-4F29-B9DA-43D4B719170F}" srcOrd="0" destOrd="0" parTransId="{DF3DDACB-30B6-4981-A1E7-B003165E5FA7}" sibTransId="{3290BA36-F448-4529-AE37-7E31356A1A7C}"/>
    <dgm:cxn modelId="{B86702E9-2A95-401C-B1C3-9B43465CABB3}" type="presOf" srcId="{970B30D0-9BE7-4059-ABC3-D397E159134F}" destId="{9D15D673-6222-43E7-AF7D-B02D3E24876A}" srcOrd="0" destOrd="0" presId="urn:microsoft.com/office/officeart/2005/8/layout/hList1"/>
    <dgm:cxn modelId="{12F4D7AE-7104-4C9D-ACE2-373EE3C48D1D}" srcId="{707AB096-701B-4F29-B9DA-43D4B719170F}" destId="{48023B81-1A82-43D3-BD7E-C08EB8AE9241}" srcOrd="3" destOrd="0" parTransId="{388A35BD-3FD3-4A65-8506-8AC85CD912DA}" sibTransId="{19920652-9D58-4F34-852E-8271E6CDF645}"/>
    <dgm:cxn modelId="{C1E8A03F-4D72-480F-BB4C-D13B3006AD0C}" type="presOf" srcId="{10388D67-D38A-4058-8C4D-85F97FBBEE28}" destId="{9C57534A-A74C-4B8C-8D49-643741BD5938}" srcOrd="0" destOrd="0" presId="urn:microsoft.com/office/officeart/2005/8/layout/hList1"/>
    <dgm:cxn modelId="{218D6A4E-8E65-4589-8490-88DCC1B317B1}" type="presOf" srcId="{48023B81-1A82-43D3-BD7E-C08EB8AE9241}" destId="{9D15D673-6222-43E7-AF7D-B02D3E24876A}" srcOrd="0" destOrd="3" presId="urn:microsoft.com/office/officeart/2005/8/layout/hList1"/>
    <dgm:cxn modelId="{9C631E1C-75B4-47A8-8052-B62A54B7C8BA}" srcId="{707AB096-701B-4F29-B9DA-43D4B719170F}" destId="{17EEFB2D-1013-4A4E-866D-76D410E02164}" srcOrd="2" destOrd="0" parTransId="{DA3F86DA-463C-4A92-8564-54B1451CD12A}" sibTransId="{6C04F7C8-78DE-4C22-BC4A-C3D7178B1D17}"/>
    <dgm:cxn modelId="{F40FA1F5-D158-4C32-BBBA-BCA32C7CF333}" srcId="{707AB096-701B-4F29-B9DA-43D4B719170F}" destId="{DC25F938-149A-443E-B757-708AABE730BD}" srcOrd="1" destOrd="0" parTransId="{D8BDA46C-B2D0-4189-AB37-0589099DC674}" sibTransId="{95E1F8D4-D2CB-44BC-81CB-6147AF9C3A8A}"/>
    <dgm:cxn modelId="{757E25AF-C0C2-4DC9-AF5F-4A0431BFCECE}" type="presOf" srcId="{707AB096-701B-4F29-B9DA-43D4B719170F}" destId="{C00B34E3-4DC3-455B-9AE2-B7AF70B44DE2}" srcOrd="0" destOrd="0" presId="urn:microsoft.com/office/officeart/2005/8/layout/hList1"/>
    <dgm:cxn modelId="{93660343-3479-4620-B999-7F3FFA5EFDA2}" type="presParOf" srcId="{9C57534A-A74C-4B8C-8D49-643741BD5938}" destId="{866A5136-D040-4660-A2BC-F88A4EB0763F}" srcOrd="0" destOrd="0" presId="urn:microsoft.com/office/officeart/2005/8/layout/hList1"/>
    <dgm:cxn modelId="{89984A38-0DD2-45DC-B726-17B6592E95D3}" type="presParOf" srcId="{866A5136-D040-4660-A2BC-F88A4EB0763F}" destId="{C00B34E3-4DC3-455B-9AE2-B7AF70B44DE2}" srcOrd="0" destOrd="0" presId="urn:microsoft.com/office/officeart/2005/8/layout/hList1"/>
    <dgm:cxn modelId="{C517DA97-512F-4EFD-AEE0-2B6C510B5020}" type="presParOf" srcId="{866A5136-D040-4660-A2BC-F88A4EB0763F}" destId="{9D15D673-6222-43E7-AF7D-B02D3E24876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388D67-D38A-4058-8C4D-85F97FBBEE28}" type="doc">
      <dgm:prSet loTypeId="urn:microsoft.com/office/officeart/2005/8/layout/h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07AB096-701B-4F29-B9DA-43D4B719170F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Благоустройство 5559,2 </a:t>
          </a:r>
          <a:r>
            <a:rPr lang="ru-RU" sz="1600" dirty="0" smtClean="0">
              <a:latin typeface="Arial Black" panose="020B0A04020102020204" pitchFamily="34" charset="0"/>
            </a:rPr>
            <a:t>тыс. руб.</a:t>
          </a:r>
          <a:endParaRPr lang="ru-RU" sz="2400" dirty="0">
            <a:latin typeface="Arial Black" panose="020B0A04020102020204" pitchFamily="34" charset="0"/>
          </a:endParaRPr>
        </a:p>
      </dgm:t>
    </dgm:pt>
    <dgm:pt modelId="{DF3DDACB-30B6-4981-A1E7-B003165E5FA7}" type="parTrans" cxnId="{EEA21A76-2DE3-4345-8D0B-FE8BF7D42E0C}">
      <dgm:prSet/>
      <dgm:spPr/>
      <dgm:t>
        <a:bodyPr/>
        <a:lstStyle/>
        <a:p>
          <a:endParaRPr lang="ru-RU"/>
        </a:p>
      </dgm:t>
    </dgm:pt>
    <dgm:pt modelId="{3290BA36-F448-4529-AE37-7E31356A1A7C}" type="sibTrans" cxnId="{EEA21A76-2DE3-4345-8D0B-FE8BF7D42E0C}">
      <dgm:prSet/>
      <dgm:spPr/>
      <dgm:t>
        <a:bodyPr/>
        <a:lstStyle/>
        <a:p>
          <a:endParaRPr lang="ru-RU"/>
        </a:p>
      </dgm:t>
    </dgm:pt>
    <dgm:pt modelId="{4D307766-AFF0-47FE-91B8-7F7CF19F486A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Борьба с борщевиком – 						 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389,9 тыс. руб.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2F524-87EC-4349-9868-976FB3681DBE}" type="parTrans" cxnId="{F21D20C9-CCCA-41D7-B4E3-8DCDBFAA1BF6}">
      <dgm:prSet/>
      <dgm:spPr/>
      <dgm:t>
        <a:bodyPr/>
        <a:lstStyle/>
        <a:p>
          <a:endParaRPr lang="ru-RU"/>
        </a:p>
      </dgm:t>
    </dgm:pt>
    <dgm:pt modelId="{D9DC22D9-5661-4B76-BA15-8EBFB60C6EF8}" type="sibTrans" cxnId="{F21D20C9-CCCA-41D7-B4E3-8DCDBFAA1BF6}">
      <dgm:prSet/>
      <dgm:spPr/>
      <dgm:t>
        <a:bodyPr/>
        <a:lstStyle/>
        <a:p>
          <a:endParaRPr lang="ru-RU"/>
        </a:p>
      </dgm:t>
    </dgm:pt>
    <dgm:pt modelId="{F7F857DB-581C-414F-ADF3-413F25B54639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Уличное освещение – 						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1389,8 тыс. руб.</a:t>
          </a:r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5CE4C60D-9F40-410B-8728-2A683C9EAC6C}" type="parTrans" cxnId="{326CF751-F8A4-4056-9B4D-0CBEA75C544D}">
      <dgm:prSet/>
      <dgm:spPr/>
      <dgm:t>
        <a:bodyPr/>
        <a:lstStyle/>
        <a:p>
          <a:endParaRPr lang="ru-RU"/>
        </a:p>
      </dgm:t>
    </dgm:pt>
    <dgm:pt modelId="{7D68C745-D531-4D13-B799-09CB6976D29D}" type="sibTrans" cxnId="{326CF751-F8A4-4056-9B4D-0CBEA75C544D}">
      <dgm:prSet/>
      <dgm:spPr/>
      <dgm:t>
        <a:bodyPr/>
        <a:lstStyle/>
        <a:p>
          <a:endParaRPr lang="ru-RU"/>
        </a:p>
      </dgm:t>
    </dgm:pt>
    <dgm:pt modelId="{6A94B370-666C-4B78-94B0-40DFDFFBA0F3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Ликвидация стихийных свалок  – 				   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96,1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тыс. руб.</a:t>
          </a:r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5BD3CA72-82BF-4092-BF4D-260CB03378CC}" type="parTrans" cxnId="{DCE8FA01-31CE-43DC-AD6A-E3574A2E23A6}">
      <dgm:prSet/>
      <dgm:spPr/>
      <dgm:t>
        <a:bodyPr/>
        <a:lstStyle/>
        <a:p>
          <a:endParaRPr lang="ru-RU"/>
        </a:p>
      </dgm:t>
    </dgm:pt>
    <dgm:pt modelId="{2B582038-7142-485B-9812-5CF12DC46299}" type="sibTrans" cxnId="{DCE8FA01-31CE-43DC-AD6A-E3574A2E23A6}">
      <dgm:prSet/>
      <dgm:spPr/>
      <dgm:t>
        <a:bodyPr/>
        <a:lstStyle/>
        <a:p>
          <a:endParaRPr lang="ru-RU"/>
        </a:p>
      </dgm:t>
    </dgm:pt>
    <dgm:pt modelId="{87AE99E1-2BC6-4430-A582-B5200637388E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Материалы и оборудование для целей благоустройства 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–	    22,9 тыс. руб.</a:t>
          </a:r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893162E3-4D3C-42A6-80EF-4445A4A5628F}" type="parTrans" cxnId="{A7C6ACDF-1B48-4ED4-998F-5259B7E35581}">
      <dgm:prSet/>
      <dgm:spPr/>
      <dgm:t>
        <a:bodyPr/>
        <a:lstStyle/>
        <a:p>
          <a:endParaRPr lang="ru-RU"/>
        </a:p>
      </dgm:t>
    </dgm:pt>
    <dgm:pt modelId="{D2890B99-BE00-4271-AA52-A8FD751D1F1A}" type="sibTrans" cxnId="{A7C6ACDF-1B48-4ED4-998F-5259B7E35581}">
      <dgm:prSet/>
      <dgm:spPr/>
      <dgm:t>
        <a:bodyPr/>
        <a:lstStyle/>
        <a:p>
          <a:endParaRPr lang="ru-RU"/>
        </a:p>
      </dgm:t>
    </dgm:pt>
    <dgm:pt modelId="{DF0ECDEF-7835-4D21-8A48-8F685DD4351C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Установлены детские игровые комплексы - 			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1150,0 тыс. руб.</a:t>
          </a:r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9F76C23A-B6CC-4FB6-A340-3652996B7012}" type="parTrans" cxnId="{E67340D3-4AF5-4F7B-8304-1C1F47A10721}">
      <dgm:prSet/>
      <dgm:spPr/>
      <dgm:t>
        <a:bodyPr/>
        <a:lstStyle/>
        <a:p>
          <a:endParaRPr lang="ru-RU"/>
        </a:p>
      </dgm:t>
    </dgm:pt>
    <dgm:pt modelId="{F52027A8-96E8-4963-983D-780354FFBAC6}" type="sibTrans" cxnId="{E67340D3-4AF5-4F7B-8304-1C1F47A10721}">
      <dgm:prSet/>
      <dgm:spPr/>
      <dgm:t>
        <a:bodyPr/>
        <a:lstStyle/>
        <a:p>
          <a:endParaRPr lang="ru-RU"/>
        </a:p>
      </dgm:t>
    </dgm:pt>
    <dgm:pt modelId="{6D9F32E2-7FF3-4F5D-A785-F78C7B097889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Ремонт памятников ВОВ – 	 	                                      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1070,0 тыс. руб.</a:t>
          </a:r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C0E32C1D-5F77-4A5F-8F8B-D9C825C3192A}" type="parTrans" cxnId="{2EDF4030-E466-4F5B-874B-FB150A4077C4}">
      <dgm:prSet/>
      <dgm:spPr/>
      <dgm:t>
        <a:bodyPr/>
        <a:lstStyle/>
        <a:p>
          <a:endParaRPr lang="ru-RU"/>
        </a:p>
      </dgm:t>
    </dgm:pt>
    <dgm:pt modelId="{3DF7CBBD-1FBF-4285-BE7D-385969F530B1}" type="sibTrans" cxnId="{2EDF4030-E466-4F5B-874B-FB150A4077C4}">
      <dgm:prSet/>
      <dgm:spPr/>
      <dgm:t>
        <a:bodyPr/>
        <a:lstStyle/>
        <a:p>
          <a:endParaRPr lang="ru-RU"/>
        </a:p>
      </dgm:t>
    </dgm:pt>
    <dgm:pt modelId="{223E633E-99F1-48BE-B6AC-351146B3EA17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667538E2-F1E8-4B27-A23F-7F17AB2B8D68}" type="parTrans" cxnId="{084E2D02-0510-4D1F-86A9-D9F0E6311F03}">
      <dgm:prSet/>
      <dgm:spPr/>
      <dgm:t>
        <a:bodyPr/>
        <a:lstStyle/>
        <a:p>
          <a:endParaRPr lang="ru-RU"/>
        </a:p>
      </dgm:t>
    </dgm:pt>
    <dgm:pt modelId="{CDAAD8D6-DB69-4CE9-88F0-BE2D0FD50476}" type="sibTrans" cxnId="{084E2D02-0510-4D1F-86A9-D9F0E6311F03}">
      <dgm:prSet/>
      <dgm:spPr/>
      <dgm:t>
        <a:bodyPr/>
        <a:lstStyle/>
        <a:p>
          <a:endParaRPr lang="ru-RU"/>
        </a:p>
      </dgm:t>
    </dgm:pt>
    <dgm:pt modelId="{C438AA1E-6E09-4CD9-ACDF-5D01394D37CF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abic Typesetting" panose="03020402040406030203" pitchFamily="66" charset="-78"/>
          </a:endParaRPr>
        </a:p>
      </dgm:t>
    </dgm:pt>
    <dgm:pt modelId="{DA81488B-A496-4EBA-92EE-93E38DBAD0D8}" type="parTrans" cxnId="{7916681D-CF53-47B0-99A0-3EF43EF8C5A9}">
      <dgm:prSet/>
      <dgm:spPr/>
      <dgm:t>
        <a:bodyPr/>
        <a:lstStyle/>
        <a:p>
          <a:endParaRPr lang="ru-RU"/>
        </a:p>
      </dgm:t>
    </dgm:pt>
    <dgm:pt modelId="{C88E910C-BCB1-48C0-A63E-35190DCA9305}" type="sibTrans" cxnId="{7916681D-CF53-47B0-99A0-3EF43EF8C5A9}">
      <dgm:prSet/>
      <dgm:spPr/>
      <dgm:t>
        <a:bodyPr/>
        <a:lstStyle/>
        <a:p>
          <a:endParaRPr lang="ru-RU"/>
        </a:p>
      </dgm:t>
    </dgm:pt>
    <dgm:pt modelId="{8C521CB2-8CE6-4E92-B215-8C436E9BCF21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28744934-62EE-4C3C-96D7-F2485F2F0A45}" type="parTrans" cxnId="{3DC10AB8-3E46-45FA-80D0-AA23C63D78B9}">
      <dgm:prSet/>
      <dgm:spPr/>
      <dgm:t>
        <a:bodyPr/>
        <a:lstStyle/>
        <a:p>
          <a:endParaRPr lang="ru-RU"/>
        </a:p>
      </dgm:t>
    </dgm:pt>
    <dgm:pt modelId="{1449E5E2-E017-4B06-AA68-DEE99FA2E7A5}" type="sibTrans" cxnId="{3DC10AB8-3E46-45FA-80D0-AA23C63D78B9}">
      <dgm:prSet/>
      <dgm:spPr/>
      <dgm:t>
        <a:bodyPr/>
        <a:lstStyle/>
        <a:p>
          <a:endParaRPr lang="ru-RU"/>
        </a:p>
      </dgm:t>
    </dgm:pt>
    <dgm:pt modelId="{6F824AA1-0A2E-4277-BB17-CBCB21F88A7D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C87C5BB5-2960-4EAD-A4EF-6940A0AB3FB1}" type="parTrans" cxnId="{595D2785-7BAA-4362-BBBE-D6002F30F5C9}">
      <dgm:prSet/>
      <dgm:spPr/>
      <dgm:t>
        <a:bodyPr/>
        <a:lstStyle/>
        <a:p>
          <a:endParaRPr lang="ru-RU"/>
        </a:p>
      </dgm:t>
    </dgm:pt>
    <dgm:pt modelId="{5671881B-BC42-4809-A4F5-C0F1172D80DB}" type="sibTrans" cxnId="{595D2785-7BAA-4362-BBBE-D6002F30F5C9}">
      <dgm:prSet/>
      <dgm:spPr/>
      <dgm:t>
        <a:bodyPr/>
        <a:lstStyle/>
        <a:p>
          <a:endParaRPr lang="ru-RU"/>
        </a:p>
      </dgm:t>
    </dgm:pt>
    <dgm:pt modelId="{61AE00B8-27D7-4EDA-A28C-EF6250F2B64B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5A1CFFF2-99EF-446F-A045-28F8385D5E55}" type="parTrans" cxnId="{80E5AE47-AE85-4FB7-A17C-F9F86EFB0DE1}">
      <dgm:prSet/>
      <dgm:spPr/>
      <dgm:t>
        <a:bodyPr/>
        <a:lstStyle/>
        <a:p>
          <a:endParaRPr lang="ru-RU"/>
        </a:p>
      </dgm:t>
    </dgm:pt>
    <dgm:pt modelId="{3B4F4B65-311F-4781-9689-C7217CA07638}" type="sibTrans" cxnId="{80E5AE47-AE85-4FB7-A17C-F9F86EFB0DE1}">
      <dgm:prSet/>
      <dgm:spPr/>
      <dgm:t>
        <a:bodyPr/>
        <a:lstStyle/>
        <a:p>
          <a:endParaRPr lang="ru-RU"/>
        </a:p>
      </dgm:t>
    </dgm:pt>
    <dgm:pt modelId="{E1CB897C-BF17-4687-868C-E143017C32FF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Содержание территории -						</a:t>
          </a:r>
          <a:r>
            <a:rPr lang="ru-RU" sz="1600" b="1" dirty="0" smtClean="0">
              <a:latin typeface="Arial Black" panose="020B0A04020102020204" pitchFamily="34" charset="0"/>
              <a:cs typeface="Arial" panose="020B0604020202020204" pitchFamily="34" charset="0"/>
            </a:rPr>
            <a:t>1128,3 тыс. руб.</a:t>
          </a:r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952A6505-651B-4718-9A22-E610BA34727E}" type="parTrans" cxnId="{39C9DA42-90D2-4752-B420-D772D663C7AE}">
      <dgm:prSet/>
      <dgm:spPr/>
      <dgm:t>
        <a:bodyPr/>
        <a:lstStyle/>
        <a:p>
          <a:endParaRPr lang="ru-RU"/>
        </a:p>
      </dgm:t>
    </dgm:pt>
    <dgm:pt modelId="{D3115103-CB88-4FB4-9E5D-691AD8F68264}" type="sibTrans" cxnId="{39C9DA42-90D2-4752-B420-D772D663C7AE}">
      <dgm:prSet/>
      <dgm:spPr/>
      <dgm:t>
        <a:bodyPr/>
        <a:lstStyle/>
        <a:p>
          <a:endParaRPr lang="ru-RU"/>
        </a:p>
      </dgm:t>
    </dgm:pt>
    <dgm:pt modelId="{FD4C2A49-9299-4079-9CB6-83F0C043910D}">
      <dgm:prSet phldrT="[Текст]" custT="1"/>
      <dgm:spPr/>
      <dgm:t>
        <a:bodyPr/>
        <a:lstStyle/>
        <a:p>
          <a:pPr algn="l"/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E541AF-1D37-499E-98AC-F5F121468F99}" type="parTrans" cxnId="{E0813510-04E5-4492-892B-ADCA9EEA79A8}">
      <dgm:prSet/>
      <dgm:spPr/>
      <dgm:t>
        <a:bodyPr/>
        <a:lstStyle/>
        <a:p>
          <a:endParaRPr lang="ru-RU"/>
        </a:p>
      </dgm:t>
    </dgm:pt>
    <dgm:pt modelId="{78E67841-0BE8-41A9-BEA7-874EC593184B}" type="sibTrans" cxnId="{E0813510-04E5-4492-892B-ADCA9EEA79A8}">
      <dgm:prSet/>
      <dgm:spPr/>
      <dgm:t>
        <a:bodyPr/>
        <a:lstStyle/>
        <a:p>
          <a:endParaRPr lang="ru-RU"/>
        </a:p>
      </dgm:t>
    </dgm:pt>
    <dgm:pt modelId="{E3650303-4B73-4662-B923-B6C638F2986E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5FDA02B2-AB7B-4AB0-A278-C22F073654B1}" type="parTrans" cxnId="{7CBFF462-BE38-4DAB-B55C-94FB56F8DB1F}">
      <dgm:prSet/>
      <dgm:spPr/>
      <dgm:t>
        <a:bodyPr/>
        <a:lstStyle/>
        <a:p>
          <a:endParaRPr lang="ru-RU"/>
        </a:p>
      </dgm:t>
    </dgm:pt>
    <dgm:pt modelId="{9E64972A-8D78-493B-93F7-9C902DA4DCF8}" type="sibTrans" cxnId="{7CBFF462-BE38-4DAB-B55C-94FB56F8DB1F}">
      <dgm:prSet/>
      <dgm:spPr/>
      <dgm:t>
        <a:bodyPr/>
        <a:lstStyle/>
        <a:p>
          <a:endParaRPr lang="ru-RU"/>
        </a:p>
      </dgm:t>
    </dgm:pt>
    <dgm:pt modelId="{CF45F8D9-7AB5-4C83-94FA-F027C9EFF711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Работы по благоустройству –                                                          </a:t>
          </a:r>
          <a:r>
            <a:rPr lang="ru-RU" sz="1600" b="1" dirty="0" smtClean="0">
              <a:latin typeface="Arial Black" panose="020B0A04020102020204" pitchFamily="34" charset="0"/>
              <a:cs typeface="Arabic Typesetting" panose="03020402040406030203" pitchFamily="66" charset="-78"/>
            </a:rPr>
            <a:t>1452,4 тыс. руб.</a:t>
          </a:r>
          <a:endParaRPr lang="ru-RU" sz="1600" b="1" dirty="0">
            <a:latin typeface="Arial Black" panose="020B0A04020102020204" pitchFamily="34" charset="0"/>
            <a:cs typeface="Arabic Typesetting" panose="03020402040406030203" pitchFamily="66" charset="-78"/>
          </a:endParaRPr>
        </a:p>
      </dgm:t>
    </dgm:pt>
    <dgm:pt modelId="{A80E4B97-321C-421A-A051-A7FB52FCA47C}" type="parTrans" cxnId="{FF6BA6AE-8FEB-4DB4-B0DE-7CEDA6142D76}">
      <dgm:prSet/>
      <dgm:spPr/>
      <dgm:t>
        <a:bodyPr/>
        <a:lstStyle/>
        <a:p>
          <a:endParaRPr lang="ru-RU"/>
        </a:p>
      </dgm:t>
    </dgm:pt>
    <dgm:pt modelId="{74FDB631-FB1B-47B8-8AD1-16C8EFEB2D7F}" type="sibTrans" cxnId="{FF6BA6AE-8FEB-4DB4-B0DE-7CEDA6142D76}">
      <dgm:prSet/>
      <dgm:spPr/>
      <dgm:t>
        <a:bodyPr/>
        <a:lstStyle/>
        <a:p>
          <a:endParaRPr lang="ru-RU"/>
        </a:p>
      </dgm:t>
    </dgm:pt>
    <dgm:pt modelId="{1E45B9D7-2673-4E38-985A-F400976057BB}">
      <dgm:prSet phldrT="[Текст]" custT="1"/>
      <dgm:spPr/>
      <dgm:t>
        <a:bodyPr/>
        <a:lstStyle/>
        <a:p>
          <a:pPr algn="l"/>
          <a:endParaRPr lang="ru-RU" sz="1600" b="1" dirty="0"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E2BF6A25-E51A-43CA-9FAF-2F3ABDD9B601}" type="parTrans" cxnId="{5111F15C-DD9E-455A-8CFE-F6F322B49253}">
      <dgm:prSet/>
      <dgm:spPr/>
      <dgm:t>
        <a:bodyPr/>
        <a:lstStyle/>
        <a:p>
          <a:endParaRPr lang="ru-RU"/>
        </a:p>
      </dgm:t>
    </dgm:pt>
    <dgm:pt modelId="{D85FBD50-3ADA-410D-9AA3-BC1E5A8CA1D6}" type="sibTrans" cxnId="{5111F15C-DD9E-455A-8CFE-F6F322B49253}">
      <dgm:prSet/>
      <dgm:spPr/>
      <dgm:t>
        <a:bodyPr/>
        <a:lstStyle/>
        <a:p>
          <a:endParaRPr lang="ru-RU"/>
        </a:p>
      </dgm:t>
    </dgm:pt>
    <dgm:pt modelId="{9C57534A-A74C-4B8C-8D49-643741BD5938}" type="pres">
      <dgm:prSet presAssocID="{10388D67-D38A-4058-8C4D-85F97FBBEE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A5136-D040-4660-A2BC-F88A4EB0763F}" type="pres">
      <dgm:prSet presAssocID="{707AB096-701B-4F29-B9DA-43D4B719170F}" presName="composite" presStyleCnt="0"/>
      <dgm:spPr/>
      <dgm:t>
        <a:bodyPr/>
        <a:lstStyle/>
        <a:p>
          <a:endParaRPr lang="ru-RU"/>
        </a:p>
      </dgm:t>
    </dgm:pt>
    <dgm:pt modelId="{C00B34E3-4DC3-455B-9AE2-B7AF70B44DE2}" type="pres">
      <dgm:prSet presAssocID="{707AB096-701B-4F29-B9DA-43D4B719170F}" presName="parTx" presStyleLbl="alignNode1" presStyleIdx="0" presStyleCnt="1" custScaleY="98054" custLinFactNeighborY="-26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5D673-6222-43E7-AF7D-B02D3E24876A}" type="pres">
      <dgm:prSet presAssocID="{707AB096-701B-4F29-B9DA-43D4B719170F}" presName="desTx" presStyleLbl="alignAccFollowNode1" presStyleIdx="0" presStyleCnt="1" custScaleY="103341" custLinFactNeighborY="-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CC4618-BF41-4A29-B09D-757AF68C2065}" type="presOf" srcId="{6F824AA1-0A2E-4277-BB17-CBCB21F88A7D}" destId="{9D15D673-6222-43E7-AF7D-B02D3E24876A}" srcOrd="0" destOrd="12" presId="urn:microsoft.com/office/officeart/2005/8/layout/hList1"/>
    <dgm:cxn modelId="{326CF751-F8A4-4056-9B4D-0CBEA75C544D}" srcId="{707AB096-701B-4F29-B9DA-43D4B719170F}" destId="{F7F857DB-581C-414F-ADF3-413F25B54639}" srcOrd="15" destOrd="0" parTransId="{5CE4C60D-9F40-410B-8728-2A683C9EAC6C}" sibTransId="{7D68C745-D531-4D13-B799-09CB6976D29D}"/>
    <dgm:cxn modelId="{ACAADE6D-24AB-4F81-889C-F1CD69F345F2}" type="presOf" srcId="{10388D67-D38A-4058-8C4D-85F97FBBEE28}" destId="{9C57534A-A74C-4B8C-8D49-643741BD5938}" srcOrd="0" destOrd="0" presId="urn:microsoft.com/office/officeart/2005/8/layout/hList1"/>
    <dgm:cxn modelId="{A81FB3AF-4581-4BC7-9385-86DC95051470}" type="presOf" srcId="{8C521CB2-8CE6-4E92-B215-8C436E9BCF21}" destId="{9D15D673-6222-43E7-AF7D-B02D3E24876A}" srcOrd="0" destOrd="10" presId="urn:microsoft.com/office/officeart/2005/8/layout/hList1"/>
    <dgm:cxn modelId="{C055B517-2B20-4E34-8A8B-BD1EB88BD52D}" type="presOf" srcId="{F7F857DB-581C-414F-ADF3-413F25B54639}" destId="{9D15D673-6222-43E7-AF7D-B02D3E24876A}" srcOrd="0" destOrd="15" presId="urn:microsoft.com/office/officeart/2005/8/layout/hList1"/>
    <dgm:cxn modelId="{C2BD5A67-AA39-4016-8456-9B035DCC31BF}" type="presOf" srcId="{C438AA1E-6E09-4CD9-ACDF-5D01394D37CF}" destId="{9D15D673-6222-43E7-AF7D-B02D3E24876A}" srcOrd="0" destOrd="8" presId="urn:microsoft.com/office/officeart/2005/8/layout/hList1"/>
    <dgm:cxn modelId="{595D2785-7BAA-4362-BBBE-D6002F30F5C9}" srcId="{707AB096-701B-4F29-B9DA-43D4B719170F}" destId="{6F824AA1-0A2E-4277-BB17-CBCB21F88A7D}" srcOrd="12" destOrd="0" parTransId="{C87C5BB5-2960-4EAD-A4EF-6940A0AB3FB1}" sibTransId="{5671881B-BC42-4809-A4F5-C0F1172D80DB}"/>
    <dgm:cxn modelId="{3C18343A-16AB-4473-B8E3-AB5EFBFD1355}" type="presOf" srcId="{61AE00B8-27D7-4EDA-A28C-EF6250F2B64B}" destId="{9D15D673-6222-43E7-AF7D-B02D3E24876A}" srcOrd="0" destOrd="14" presId="urn:microsoft.com/office/officeart/2005/8/layout/hList1"/>
    <dgm:cxn modelId="{DCE8FA01-31CE-43DC-AD6A-E3574A2E23A6}" srcId="{707AB096-701B-4F29-B9DA-43D4B719170F}" destId="{6A94B370-666C-4B78-94B0-40DFDFFBA0F3}" srcOrd="5" destOrd="0" parTransId="{5BD3CA72-82BF-4092-BF4D-260CB03378CC}" sibTransId="{2B582038-7142-485B-9812-5CF12DC46299}"/>
    <dgm:cxn modelId="{80195EFB-EFB1-49A6-9DDF-E7D718FD5F1B}" type="presOf" srcId="{1E45B9D7-2673-4E38-985A-F400976057BB}" destId="{9D15D673-6222-43E7-AF7D-B02D3E24876A}" srcOrd="0" destOrd="6" presId="urn:microsoft.com/office/officeart/2005/8/layout/hList1"/>
    <dgm:cxn modelId="{765B99CF-00BE-4345-BE14-9E707459A532}" type="presOf" srcId="{CF45F8D9-7AB5-4C83-94FA-F027C9EFF711}" destId="{9D15D673-6222-43E7-AF7D-B02D3E24876A}" srcOrd="0" destOrd="7" presId="urn:microsoft.com/office/officeart/2005/8/layout/hList1"/>
    <dgm:cxn modelId="{43837034-17BC-410F-A467-2765B76B17DA}" type="presOf" srcId="{4D307766-AFF0-47FE-91B8-7F7CF19F486A}" destId="{9D15D673-6222-43E7-AF7D-B02D3E24876A}" srcOrd="0" destOrd="3" presId="urn:microsoft.com/office/officeart/2005/8/layout/hList1"/>
    <dgm:cxn modelId="{52FEA127-3BC6-4859-9184-8BF70FD0B39B}" type="presOf" srcId="{6D9F32E2-7FF3-4F5D-A785-F78C7B097889}" destId="{9D15D673-6222-43E7-AF7D-B02D3E24876A}" srcOrd="0" destOrd="13" presId="urn:microsoft.com/office/officeart/2005/8/layout/hList1"/>
    <dgm:cxn modelId="{A7C6ACDF-1B48-4ED4-998F-5259B7E35581}" srcId="{707AB096-701B-4F29-B9DA-43D4B719170F}" destId="{87AE99E1-2BC6-4430-A582-B5200637388E}" srcOrd="9" destOrd="0" parTransId="{893162E3-4D3C-42A6-80EF-4445A4A5628F}" sibTransId="{D2890B99-BE00-4271-AA52-A8FD751D1F1A}"/>
    <dgm:cxn modelId="{5111F15C-DD9E-455A-8CFE-F6F322B49253}" srcId="{707AB096-701B-4F29-B9DA-43D4B719170F}" destId="{1E45B9D7-2673-4E38-985A-F400976057BB}" srcOrd="6" destOrd="0" parTransId="{E2BF6A25-E51A-43CA-9FAF-2F3ABDD9B601}" sibTransId="{D85FBD50-3ADA-410D-9AA3-BC1E5A8CA1D6}"/>
    <dgm:cxn modelId="{7916681D-CF53-47B0-99A0-3EF43EF8C5A9}" srcId="{707AB096-701B-4F29-B9DA-43D4B719170F}" destId="{C438AA1E-6E09-4CD9-ACDF-5D01394D37CF}" srcOrd="8" destOrd="0" parTransId="{DA81488B-A496-4EBA-92EE-93E38DBAD0D8}" sibTransId="{C88E910C-BCB1-48C0-A63E-35190DCA9305}"/>
    <dgm:cxn modelId="{97227E7C-2DCB-4CEC-B098-E9A121C5FD30}" type="presOf" srcId="{E1CB897C-BF17-4687-868C-E143017C32FF}" destId="{9D15D673-6222-43E7-AF7D-B02D3E24876A}" srcOrd="0" destOrd="1" presId="urn:microsoft.com/office/officeart/2005/8/layout/hList1"/>
    <dgm:cxn modelId="{80E5AE47-AE85-4FB7-A17C-F9F86EFB0DE1}" srcId="{707AB096-701B-4F29-B9DA-43D4B719170F}" destId="{61AE00B8-27D7-4EDA-A28C-EF6250F2B64B}" srcOrd="14" destOrd="0" parTransId="{5A1CFFF2-99EF-446F-A045-28F8385D5E55}" sibTransId="{3B4F4B65-311F-4781-9689-C7217CA07638}"/>
    <dgm:cxn modelId="{858D9283-F93A-41BA-969A-646E90DD1045}" type="presOf" srcId="{223E633E-99F1-48BE-B6AC-351146B3EA17}" destId="{9D15D673-6222-43E7-AF7D-B02D3E24876A}" srcOrd="0" destOrd="4" presId="urn:microsoft.com/office/officeart/2005/8/layout/hList1"/>
    <dgm:cxn modelId="{39F0D675-1DDA-458B-BD2A-6669F08D52F8}" type="presOf" srcId="{87AE99E1-2BC6-4430-A582-B5200637388E}" destId="{9D15D673-6222-43E7-AF7D-B02D3E24876A}" srcOrd="0" destOrd="9" presId="urn:microsoft.com/office/officeart/2005/8/layout/hList1"/>
    <dgm:cxn modelId="{39C9DA42-90D2-4752-B420-D772D663C7AE}" srcId="{707AB096-701B-4F29-B9DA-43D4B719170F}" destId="{E1CB897C-BF17-4687-868C-E143017C32FF}" srcOrd="1" destOrd="0" parTransId="{952A6505-651B-4718-9A22-E610BA34727E}" sibTransId="{D3115103-CB88-4FB4-9E5D-691AD8F68264}"/>
    <dgm:cxn modelId="{22A002A5-D56B-4BC0-9AE1-1352B492CA09}" type="presOf" srcId="{6A94B370-666C-4B78-94B0-40DFDFFBA0F3}" destId="{9D15D673-6222-43E7-AF7D-B02D3E24876A}" srcOrd="0" destOrd="5" presId="urn:microsoft.com/office/officeart/2005/8/layout/hList1"/>
    <dgm:cxn modelId="{E0813510-04E5-4492-892B-ADCA9EEA79A8}" srcId="{707AB096-701B-4F29-B9DA-43D4B719170F}" destId="{FD4C2A49-9299-4079-9CB6-83F0C043910D}" srcOrd="2" destOrd="0" parTransId="{38E541AF-1D37-499E-98AC-F5F121468F99}" sibTransId="{78E67841-0BE8-41A9-BEA7-874EC593184B}"/>
    <dgm:cxn modelId="{7CBFF462-BE38-4DAB-B55C-94FB56F8DB1F}" srcId="{707AB096-701B-4F29-B9DA-43D4B719170F}" destId="{E3650303-4B73-4662-B923-B6C638F2986E}" srcOrd="0" destOrd="0" parTransId="{5FDA02B2-AB7B-4AB0-A278-C22F073654B1}" sibTransId="{9E64972A-8D78-493B-93F7-9C902DA4DCF8}"/>
    <dgm:cxn modelId="{FEDA1A6C-1B2C-4753-B96C-B08A36AD9658}" type="presOf" srcId="{DF0ECDEF-7835-4D21-8A48-8F685DD4351C}" destId="{9D15D673-6222-43E7-AF7D-B02D3E24876A}" srcOrd="0" destOrd="11" presId="urn:microsoft.com/office/officeart/2005/8/layout/hList1"/>
    <dgm:cxn modelId="{E67340D3-4AF5-4F7B-8304-1C1F47A10721}" srcId="{707AB096-701B-4F29-B9DA-43D4B719170F}" destId="{DF0ECDEF-7835-4D21-8A48-8F685DD4351C}" srcOrd="11" destOrd="0" parTransId="{9F76C23A-B6CC-4FB6-A340-3652996B7012}" sibTransId="{F52027A8-96E8-4963-983D-780354FFBAC6}"/>
    <dgm:cxn modelId="{EEA21A76-2DE3-4345-8D0B-FE8BF7D42E0C}" srcId="{10388D67-D38A-4058-8C4D-85F97FBBEE28}" destId="{707AB096-701B-4F29-B9DA-43D4B719170F}" srcOrd="0" destOrd="0" parTransId="{DF3DDACB-30B6-4981-A1E7-B003165E5FA7}" sibTransId="{3290BA36-F448-4529-AE37-7E31356A1A7C}"/>
    <dgm:cxn modelId="{084E2D02-0510-4D1F-86A9-D9F0E6311F03}" srcId="{707AB096-701B-4F29-B9DA-43D4B719170F}" destId="{223E633E-99F1-48BE-B6AC-351146B3EA17}" srcOrd="4" destOrd="0" parTransId="{667538E2-F1E8-4B27-A23F-7F17AB2B8D68}" sibTransId="{CDAAD8D6-DB69-4CE9-88F0-BE2D0FD50476}"/>
    <dgm:cxn modelId="{3DC10AB8-3E46-45FA-80D0-AA23C63D78B9}" srcId="{707AB096-701B-4F29-B9DA-43D4B719170F}" destId="{8C521CB2-8CE6-4E92-B215-8C436E9BCF21}" srcOrd="10" destOrd="0" parTransId="{28744934-62EE-4C3C-96D7-F2485F2F0A45}" sibTransId="{1449E5E2-E017-4B06-AA68-DEE99FA2E7A5}"/>
    <dgm:cxn modelId="{F21D20C9-CCCA-41D7-B4E3-8DCDBFAA1BF6}" srcId="{707AB096-701B-4F29-B9DA-43D4B719170F}" destId="{4D307766-AFF0-47FE-91B8-7F7CF19F486A}" srcOrd="3" destOrd="0" parTransId="{90B2F524-87EC-4349-9868-976FB3681DBE}" sibTransId="{D9DC22D9-5661-4B76-BA15-8EBFB60C6EF8}"/>
    <dgm:cxn modelId="{22A6DE9A-8E85-4590-A26C-C32F5ADE0C34}" type="presOf" srcId="{E3650303-4B73-4662-B923-B6C638F2986E}" destId="{9D15D673-6222-43E7-AF7D-B02D3E24876A}" srcOrd="0" destOrd="0" presId="urn:microsoft.com/office/officeart/2005/8/layout/hList1"/>
    <dgm:cxn modelId="{2EDF4030-E466-4F5B-874B-FB150A4077C4}" srcId="{707AB096-701B-4F29-B9DA-43D4B719170F}" destId="{6D9F32E2-7FF3-4F5D-A785-F78C7B097889}" srcOrd="13" destOrd="0" parTransId="{C0E32C1D-5F77-4A5F-8F8B-D9C825C3192A}" sibTransId="{3DF7CBBD-1FBF-4285-BE7D-385969F530B1}"/>
    <dgm:cxn modelId="{FF6BA6AE-8FEB-4DB4-B0DE-7CEDA6142D76}" srcId="{707AB096-701B-4F29-B9DA-43D4B719170F}" destId="{CF45F8D9-7AB5-4C83-94FA-F027C9EFF711}" srcOrd="7" destOrd="0" parTransId="{A80E4B97-321C-421A-A051-A7FB52FCA47C}" sibTransId="{74FDB631-FB1B-47B8-8AD1-16C8EFEB2D7F}"/>
    <dgm:cxn modelId="{FA0B004D-E71D-4B26-880E-01A066AAE6D8}" type="presOf" srcId="{FD4C2A49-9299-4079-9CB6-83F0C043910D}" destId="{9D15D673-6222-43E7-AF7D-B02D3E24876A}" srcOrd="0" destOrd="2" presId="urn:microsoft.com/office/officeart/2005/8/layout/hList1"/>
    <dgm:cxn modelId="{48903E3E-62B2-4AD4-8491-2FF77224864E}" type="presOf" srcId="{707AB096-701B-4F29-B9DA-43D4B719170F}" destId="{C00B34E3-4DC3-455B-9AE2-B7AF70B44DE2}" srcOrd="0" destOrd="0" presId="urn:microsoft.com/office/officeart/2005/8/layout/hList1"/>
    <dgm:cxn modelId="{6E3FCB18-C389-4036-82C7-5AF75872BC7F}" type="presParOf" srcId="{9C57534A-A74C-4B8C-8D49-643741BD5938}" destId="{866A5136-D040-4660-A2BC-F88A4EB0763F}" srcOrd="0" destOrd="0" presId="urn:microsoft.com/office/officeart/2005/8/layout/hList1"/>
    <dgm:cxn modelId="{E7FACFDF-58DE-4F48-9086-A01ED548EF02}" type="presParOf" srcId="{866A5136-D040-4660-A2BC-F88A4EB0763F}" destId="{C00B34E3-4DC3-455B-9AE2-B7AF70B44DE2}" srcOrd="0" destOrd="0" presId="urn:microsoft.com/office/officeart/2005/8/layout/hList1"/>
    <dgm:cxn modelId="{2E83333B-E1B9-4F5B-9442-DADD9D7E0448}" type="presParOf" srcId="{866A5136-D040-4660-A2BC-F88A4EB0763F}" destId="{9D15D673-6222-43E7-AF7D-B02D3E24876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786C0C-A57C-4DC3-A5A4-571EC8790971}" type="doc">
      <dgm:prSet loTypeId="urn:microsoft.com/office/officeart/2005/8/layout/hierarchy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F253AB4-1C86-4501-8980-0DED07A933A7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3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3714,8 тыс. руб.</a:t>
          </a:r>
        </a:p>
      </dgm:t>
    </dgm:pt>
    <dgm:pt modelId="{93853B6A-1B7B-4C53-BD61-B327EDC306F3}" type="parTrans" cxnId="{42CF1775-D84F-4CCC-8EEA-E81ABBFD66A9}">
      <dgm:prSet/>
      <dgm:spPr/>
      <dgm:t>
        <a:bodyPr/>
        <a:lstStyle/>
        <a:p>
          <a:endParaRPr lang="ru-RU"/>
        </a:p>
      </dgm:t>
    </dgm:pt>
    <dgm:pt modelId="{231EB6E9-F631-4A48-B408-4324C3660302}" type="sibTrans" cxnId="{42CF1775-D84F-4CCC-8EEA-E81ABBFD66A9}">
      <dgm:prSet/>
      <dgm:spPr/>
      <dgm:t>
        <a:bodyPr/>
        <a:lstStyle/>
        <a:p>
          <a:endParaRPr lang="ru-RU"/>
        </a:p>
      </dgm:t>
    </dgm:pt>
    <dgm:pt modelId="{63933CAC-9C24-46C2-8982-84B396227339}" type="pres">
      <dgm:prSet presAssocID="{BB786C0C-A57C-4DC3-A5A4-571EC87909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B722EA9-E05F-4633-AC3D-712611B08AC6}" type="pres">
      <dgm:prSet presAssocID="{9F253AB4-1C86-4501-8980-0DED07A933A7}" presName="vertOne" presStyleCnt="0"/>
      <dgm:spPr/>
      <dgm:t>
        <a:bodyPr/>
        <a:lstStyle/>
        <a:p>
          <a:endParaRPr lang="ru-RU"/>
        </a:p>
      </dgm:t>
    </dgm:pt>
    <dgm:pt modelId="{41856034-F91D-4F63-A677-2E9477B95F25}" type="pres">
      <dgm:prSet presAssocID="{9F253AB4-1C86-4501-8980-0DED07A933A7}" presName="txOne" presStyleLbl="node0" presStyleIdx="0" presStyleCnt="1" custScaleY="100000" custLinFactNeighborX="0" custLinFactNeighborY="-758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922B-7246-42F8-A756-D0356B6FCD9F}" type="pres">
      <dgm:prSet presAssocID="{9F253AB4-1C86-4501-8980-0DED07A933A7}" presName="horzOne" presStyleCnt="0"/>
      <dgm:spPr/>
      <dgm:t>
        <a:bodyPr/>
        <a:lstStyle/>
        <a:p>
          <a:endParaRPr lang="ru-RU"/>
        </a:p>
      </dgm:t>
    </dgm:pt>
  </dgm:ptLst>
  <dgm:cxnLst>
    <dgm:cxn modelId="{42CF1775-D84F-4CCC-8EEA-E81ABBFD66A9}" srcId="{BB786C0C-A57C-4DC3-A5A4-571EC8790971}" destId="{9F253AB4-1C86-4501-8980-0DED07A933A7}" srcOrd="0" destOrd="0" parTransId="{93853B6A-1B7B-4C53-BD61-B327EDC306F3}" sibTransId="{231EB6E9-F631-4A48-B408-4324C3660302}"/>
    <dgm:cxn modelId="{DC765125-47B6-4DB8-B375-18930AF00856}" type="presOf" srcId="{9F253AB4-1C86-4501-8980-0DED07A933A7}" destId="{41856034-F91D-4F63-A677-2E9477B95F25}" srcOrd="0" destOrd="0" presId="urn:microsoft.com/office/officeart/2005/8/layout/hierarchy4"/>
    <dgm:cxn modelId="{69581671-DBE4-4EAD-AE44-DD8C48746C1E}" type="presOf" srcId="{BB786C0C-A57C-4DC3-A5A4-571EC8790971}" destId="{63933CAC-9C24-46C2-8982-84B396227339}" srcOrd="0" destOrd="0" presId="urn:microsoft.com/office/officeart/2005/8/layout/hierarchy4"/>
    <dgm:cxn modelId="{57BAF3D5-3112-4B96-869A-7EE1F298B00C}" type="presParOf" srcId="{63933CAC-9C24-46C2-8982-84B396227339}" destId="{EB722EA9-E05F-4633-AC3D-712611B08AC6}" srcOrd="0" destOrd="0" presId="urn:microsoft.com/office/officeart/2005/8/layout/hierarchy4"/>
    <dgm:cxn modelId="{CA9213E5-C96C-4A44-8C1C-AD31A3A4B0DA}" type="presParOf" srcId="{EB722EA9-E05F-4633-AC3D-712611B08AC6}" destId="{41856034-F91D-4F63-A677-2E9477B95F25}" srcOrd="0" destOrd="0" presId="urn:microsoft.com/office/officeart/2005/8/layout/hierarchy4"/>
    <dgm:cxn modelId="{9ABE0D5B-9BE8-475A-AA71-40A463A43F95}" type="presParOf" srcId="{EB722EA9-E05F-4633-AC3D-712611B08AC6}" destId="{2504922B-7246-42F8-A756-D0356B6FCD9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91BF46-B550-4361-AE81-550844F6A134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7BE786F-EB8F-4E60-8663-8ADBC1E09673}">
      <dgm:prSet phldrT="[Текст]" custT="1"/>
      <dgm:spPr/>
      <dgm:t>
        <a:bodyPr/>
        <a:lstStyle/>
        <a:p>
          <a:pPr algn="just"/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ремонт участков дорог в д. Петровская Горка, д. </a:t>
          </a:r>
          <a:r>
            <a:rPr lang="ru-RU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Калгановка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, д. Новый Брод, д. </a:t>
          </a:r>
          <a:r>
            <a:rPr lang="ru-RU" sz="2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Заорешье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и дворовой территории у д. № 6 в п. Межозерный.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566BB-65F1-44BF-9C92-19694FCBF153}" type="parTrans" cxnId="{3B26CFAD-6ABD-4C1C-88AC-6B7CED81E89E}">
      <dgm:prSet/>
      <dgm:spPr/>
      <dgm:t>
        <a:bodyPr/>
        <a:lstStyle/>
        <a:p>
          <a:endParaRPr lang="ru-RU"/>
        </a:p>
      </dgm:t>
    </dgm:pt>
    <dgm:pt modelId="{DF9C7A6E-9CB5-46E4-AC27-90141AEEB6CE}" type="sibTrans" cxnId="{3B26CFAD-6ABD-4C1C-88AC-6B7CED81E89E}">
      <dgm:prSet/>
      <dgm:spPr/>
      <dgm:t>
        <a:bodyPr/>
        <a:lstStyle/>
        <a:p>
          <a:endParaRPr lang="ru-RU"/>
        </a:p>
      </dgm:t>
    </dgm:pt>
    <dgm:pt modelId="{3D8B2C0B-707F-4700-9C33-7C7212D92F7E}">
      <dgm:prSet phldrT="[Текст]" custT="1"/>
      <dgm:spPr/>
      <dgm:t>
        <a:bodyPr/>
        <a:lstStyle/>
        <a:p>
          <a:pPr algn="ctr"/>
          <a:r>
            <a:rPr lang="ru-RU" sz="2800" b="1" dirty="0" smtClean="0">
              <a:latin typeface="Arial Black" panose="020B0A04020102020204" pitchFamily="34" charset="0"/>
            </a:rPr>
            <a:t>1418,3 </a:t>
          </a:r>
          <a:r>
            <a:rPr lang="ru-RU" sz="2400" b="1" dirty="0" smtClean="0">
              <a:latin typeface="Arial Black" panose="020B0A04020102020204" pitchFamily="34" charset="0"/>
            </a:rPr>
            <a:t>тыс. руб. </a:t>
          </a:r>
          <a:endParaRPr lang="ru-RU" sz="2800" b="1" dirty="0">
            <a:latin typeface="Arial Black" panose="020B0A04020102020204" pitchFamily="34" charset="0"/>
          </a:endParaRPr>
        </a:p>
      </dgm:t>
    </dgm:pt>
    <dgm:pt modelId="{8DE4BE98-5201-4418-991B-F1A73571E081}" type="sibTrans" cxnId="{9BE6EDC5-463A-4C11-9168-F50888F40CF6}">
      <dgm:prSet/>
      <dgm:spPr/>
      <dgm:t>
        <a:bodyPr/>
        <a:lstStyle/>
        <a:p>
          <a:endParaRPr lang="ru-RU"/>
        </a:p>
      </dgm:t>
    </dgm:pt>
    <dgm:pt modelId="{095E7BC4-5DC9-46BE-B1E6-26DF617700CA}" type="parTrans" cxnId="{9BE6EDC5-463A-4C11-9168-F50888F40CF6}">
      <dgm:prSet/>
      <dgm:spPr/>
      <dgm:t>
        <a:bodyPr/>
        <a:lstStyle/>
        <a:p>
          <a:endParaRPr lang="ru-RU"/>
        </a:p>
      </dgm:t>
    </dgm:pt>
    <dgm:pt modelId="{77BB7286-CC62-4C05-9ECC-16AF59DA2EC3}" type="pres">
      <dgm:prSet presAssocID="{E391BF46-B550-4361-AE81-550844F6A1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CCB32-4332-4412-9D90-163C9B475ABE}" type="pres">
      <dgm:prSet presAssocID="{3D8B2C0B-707F-4700-9C33-7C7212D92F7E}" presName="parentText" presStyleLbl="node1" presStyleIdx="0" presStyleCnt="1" custScaleY="47187" custLinFactY="-133303" custLinFactNeighborX="126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E95A4-CD66-4F75-92D9-61DED59C8570}" type="pres">
      <dgm:prSet presAssocID="{3D8B2C0B-707F-4700-9C33-7C7212D92F7E}" presName="childText" presStyleLbl="revTx" presStyleIdx="0" presStyleCnt="1" custScaleY="106139" custLinFactNeighborX="126" custLinFactNeighborY="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230ADD-AE10-47F0-A810-BE1EC4578E87}" type="presOf" srcId="{27BE786F-EB8F-4E60-8663-8ADBC1E09673}" destId="{15BE95A4-CD66-4F75-92D9-61DED59C8570}" srcOrd="0" destOrd="0" presId="urn:microsoft.com/office/officeart/2005/8/layout/vList2"/>
    <dgm:cxn modelId="{7225EB40-27D0-4221-AF54-CB364E5BD31B}" type="presOf" srcId="{3D8B2C0B-707F-4700-9C33-7C7212D92F7E}" destId="{FD6CCB32-4332-4412-9D90-163C9B475ABE}" srcOrd="0" destOrd="0" presId="urn:microsoft.com/office/officeart/2005/8/layout/vList2"/>
    <dgm:cxn modelId="{3B26CFAD-6ABD-4C1C-88AC-6B7CED81E89E}" srcId="{3D8B2C0B-707F-4700-9C33-7C7212D92F7E}" destId="{27BE786F-EB8F-4E60-8663-8ADBC1E09673}" srcOrd="0" destOrd="0" parTransId="{D50566BB-65F1-44BF-9C92-19694FCBF153}" sibTransId="{DF9C7A6E-9CB5-46E4-AC27-90141AEEB6CE}"/>
    <dgm:cxn modelId="{9BE6EDC5-463A-4C11-9168-F50888F40CF6}" srcId="{E391BF46-B550-4361-AE81-550844F6A134}" destId="{3D8B2C0B-707F-4700-9C33-7C7212D92F7E}" srcOrd="0" destOrd="0" parTransId="{095E7BC4-5DC9-46BE-B1E6-26DF617700CA}" sibTransId="{8DE4BE98-5201-4418-991B-F1A73571E081}"/>
    <dgm:cxn modelId="{AEDAB88E-7B30-40CA-BD9E-376AD0D1303C}" type="presOf" srcId="{E391BF46-B550-4361-AE81-550844F6A134}" destId="{77BB7286-CC62-4C05-9ECC-16AF59DA2EC3}" srcOrd="0" destOrd="0" presId="urn:microsoft.com/office/officeart/2005/8/layout/vList2"/>
    <dgm:cxn modelId="{53B6E8D8-E927-4335-B80A-4EA2F54ACA89}" type="presParOf" srcId="{77BB7286-CC62-4C05-9ECC-16AF59DA2EC3}" destId="{FD6CCB32-4332-4412-9D90-163C9B475ABE}" srcOrd="0" destOrd="0" presId="urn:microsoft.com/office/officeart/2005/8/layout/vList2"/>
    <dgm:cxn modelId="{29306D30-4413-44FA-A2A2-152AB55B2640}" type="presParOf" srcId="{77BB7286-CC62-4C05-9ECC-16AF59DA2EC3}" destId="{15BE95A4-CD66-4F75-92D9-61DED59C857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CCB32-4332-4412-9D90-163C9B475ABE}">
      <dsp:nvSpPr>
        <dsp:cNvPr id="0" name=""/>
        <dsp:cNvSpPr/>
      </dsp:nvSpPr>
      <dsp:spPr>
        <a:xfrm>
          <a:off x="0" y="0"/>
          <a:ext cx="8229600" cy="7472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 Black" panose="020B0A04020102020204" pitchFamily="34" charset="0"/>
            </a:rPr>
            <a:t>381,7 </a:t>
          </a:r>
          <a:r>
            <a:rPr lang="ru-RU" sz="2400" b="1" kern="1200" dirty="0" smtClean="0">
              <a:latin typeface="Arial Black" panose="020B0A04020102020204" pitchFamily="34" charset="0"/>
            </a:rPr>
            <a:t>тыс. руб. </a:t>
          </a:r>
          <a:endParaRPr lang="ru-RU" sz="2800" b="1" kern="1200" dirty="0">
            <a:latin typeface="Arial Black" panose="020B0A04020102020204" pitchFamily="34" charset="0"/>
          </a:endParaRPr>
        </a:p>
      </dsp:txBody>
      <dsp:txXfrm>
        <a:off x="36480" y="36480"/>
        <a:ext cx="8156640" cy="674336"/>
      </dsp:txXfrm>
    </dsp:sp>
    <dsp:sp modelId="{15BE95A4-CD66-4F75-92D9-61DED59C8570}">
      <dsp:nvSpPr>
        <dsp:cNvPr id="0" name=""/>
        <dsp:cNvSpPr/>
      </dsp:nvSpPr>
      <dsp:spPr>
        <a:xfrm>
          <a:off x="0" y="749333"/>
          <a:ext cx="8229600" cy="4435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Противопожарная опашка деревень.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Ремонт проезда к пожарному водоему в д. </a:t>
          </a:r>
          <a:r>
            <a:rPr lang="ru-RU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Раковичи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Устройство пожарных водоемов в д. </a:t>
          </a:r>
          <a:r>
            <a:rPr lang="ru-RU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Раковичи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и д. Наволок.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Обслуживание огнетушителей.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Огнезащитная обработка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49333"/>
        <a:ext cx="8229600" cy="4435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CCB32-4332-4412-9D90-163C9B475ABE}">
      <dsp:nvSpPr>
        <dsp:cNvPr id="0" name=""/>
        <dsp:cNvSpPr/>
      </dsp:nvSpPr>
      <dsp:spPr>
        <a:xfrm>
          <a:off x="0" y="0"/>
          <a:ext cx="8229600" cy="75156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 Black" panose="020B0A04020102020204" pitchFamily="34" charset="0"/>
            </a:rPr>
            <a:t>9094,0 </a:t>
          </a:r>
          <a:r>
            <a:rPr lang="ru-RU" sz="2400" b="1" kern="1200" dirty="0" smtClean="0">
              <a:latin typeface="Arial Black" panose="020B0A04020102020204" pitchFamily="34" charset="0"/>
            </a:rPr>
            <a:t>тыс. руб.</a:t>
          </a:r>
          <a:endParaRPr lang="ru-RU" sz="2800" b="1" kern="1200" dirty="0">
            <a:latin typeface="Arial Black" panose="020B0A04020102020204" pitchFamily="34" charset="0"/>
          </a:endParaRPr>
        </a:p>
      </dsp:txBody>
      <dsp:txXfrm>
        <a:off x="36688" y="36688"/>
        <a:ext cx="8156224" cy="678185"/>
      </dsp:txXfrm>
    </dsp:sp>
    <dsp:sp modelId="{15BE95A4-CD66-4F75-92D9-61DED59C8570}">
      <dsp:nvSpPr>
        <dsp:cNvPr id="0" name=""/>
        <dsp:cNvSpPr/>
      </dsp:nvSpPr>
      <dsp:spPr>
        <a:xfrm>
          <a:off x="0" y="754185"/>
          <a:ext cx="8229600" cy="4646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Содержание администрации – 			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6241,1 т. р.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Передача полномочий 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				 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368,8 т. р.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Проведение выборов -                                             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410,0 т. р. 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Прочие общегосударственные вопросы-	 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421,2 т. р.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Первичный воинский учет-			 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278,3 т. р.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Пенсии муниципальных служащих-		 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373,2 т. р.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Мероприятия по землепользованию и землеустройству -							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365,7 т. р.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Взносы в НО Фонд капитального ремонта МКЖД -								 </a:t>
          </a:r>
          <a:r>
            <a:rPr lang="ru-RU" sz="20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629,7 т. р.</a:t>
          </a:r>
          <a:endParaRPr lang="ru-RU" sz="20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0" y="754185"/>
        <a:ext cx="8229600" cy="46464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B34E3-4DC3-455B-9AE2-B7AF70B44DE2}">
      <dsp:nvSpPr>
        <dsp:cNvPr id="0" name=""/>
        <dsp:cNvSpPr/>
      </dsp:nvSpPr>
      <dsp:spPr>
        <a:xfrm>
          <a:off x="0" y="0"/>
          <a:ext cx="8496944" cy="101662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Благоустройство 5559,2 </a:t>
          </a:r>
          <a:r>
            <a:rPr lang="ru-RU" sz="1600" kern="1200" dirty="0" smtClean="0">
              <a:latin typeface="Arial Black" panose="020B0A04020102020204" pitchFamily="34" charset="0"/>
            </a:rPr>
            <a:t>тыс. руб.</a:t>
          </a:r>
          <a:endParaRPr lang="ru-RU" sz="2400" kern="1200" dirty="0">
            <a:latin typeface="Arial Black" panose="020B0A04020102020204" pitchFamily="34" charset="0"/>
          </a:endParaRPr>
        </a:p>
      </dsp:txBody>
      <dsp:txXfrm>
        <a:off x="0" y="0"/>
        <a:ext cx="8496944" cy="1016623"/>
      </dsp:txXfrm>
    </dsp:sp>
    <dsp:sp modelId="{9D15D673-6222-43E7-AF7D-B02D3E24876A}">
      <dsp:nvSpPr>
        <dsp:cNvPr id="0" name=""/>
        <dsp:cNvSpPr/>
      </dsp:nvSpPr>
      <dsp:spPr>
        <a:xfrm>
          <a:off x="0" y="935270"/>
          <a:ext cx="8496944" cy="51622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Содержание территории -						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1128,3 тыс. руб.</a:t>
          </a: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Борьба с борщевиком – 						 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389,9 тыс. руб.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Ликвидация стихийных свалок  – 				   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96,1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тыс. руб.</a:t>
          </a: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Работы по благоустройству –                                                          </a:t>
          </a:r>
          <a:r>
            <a:rPr lang="ru-RU" sz="1600" b="1" kern="1200" dirty="0" smtClean="0">
              <a:latin typeface="Arial Black" panose="020B0A04020102020204" pitchFamily="34" charset="0"/>
              <a:cs typeface="Arabic Typesetting" panose="03020402040406030203" pitchFamily="66" charset="-78"/>
            </a:rPr>
            <a:t>1452,4 тыс. руб.</a:t>
          </a:r>
          <a:endParaRPr lang="ru-RU" sz="1600" b="1" kern="1200" dirty="0">
            <a:latin typeface="Arial Black" panose="020B0A04020102020204" pitchFamily="34" charset="0"/>
            <a:cs typeface="Arabic Typesetting" panose="03020402040406030203" pitchFamily="66" charset="-7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abic Typesetting" panose="03020402040406030203" pitchFamily="66" charset="-7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Материалы и оборудование для целей благоустройства 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–	    22,9 тыс. руб.</a:t>
          </a: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Установлены детские игровые комплексы - 			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1150,0 тыс. руб.</a:t>
          </a: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Ремонт памятников ВОВ – 	 	                                      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1070,0 тыс. руб.</a:t>
          </a: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Уличное освещение – 						</a:t>
          </a:r>
          <a:r>
            <a:rPr lang="ru-RU" sz="1600" b="1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1389,8 тыс. руб.</a:t>
          </a:r>
          <a:endParaRPr lang="ru-RU" sz="1600" b="1" kern="1200" dirty="0"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0" y="935270"/>
        <a:ext cx="8496944" cy="51622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56034-F91D-4F63-A677-2E9477B95F25}">
      <dsp:nvSpPr>
        <dsp:cNvPr id="0" name=""/>
        <dsp:cNvSpPr/>
      </dsp:nvSpPr>
      <dsp:spPr>
        <a:xfrm>
          <a:off x="3234" y="0"/>
          <a:ext cx="6618266" cy="64208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3714,8 тыс. руб.</a:t>
          </a:r>
        </a:p>
      </dsp:txBody>
      <dsp:txXfrm>
        <a:off x="22040" y="18806"/>
        <a:ext cx="6580654" cy="6044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CCB32-4332-4412-9D90-163C9B475ABE}">
      <dsp:nvSpPr>
        <dsp:cNvPr id="0" name=""/>
        <dsp:cNvSpPr/>
      </dsp:nvSpPr>
      <dsp:spPr>
        <a:xfrm>
          <a:off x="0" y="0"/>
          <a:ext cx="8229600" cy="56533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 Black" panose="020B0A04020102020204" pitchFamily="34" charset="0"/>
            </a:rPr>
            <a:t>1418,3 </a:t>
          </a:r>
          <a:r>
            <a:rPr lang="ru-RU" sz="2400" b="1" kern="1200" dirty="0" smtClean="0">
              <a:latin typeface="Arial Black" panose="020B0A04020102020204" pitchFamily="34" charset="0"/>
            </a:rPr>
            <a:t>тыс. руб. </a:t>
          </a:r>
          <a:endParaRPr lang="ru-RU" sz="2800" b="1" kern="1200" dirty="0">
            <a:latin typeface="Arial Black" panose="020B0A04020102020204" pitchFamily="34" charset="0"/>
          </a:endParaRPr>
        </a:p>
      </dsp:txBody>
      <dsp:txXfrm>
        <a:off x="27598" y="27598"/>
        <a:ext cx="8174404" cy="510142"/>
      </dsp:txXfrm>
    </dsp:sp>
    <dsp:sp modelId="{15BE95A4-CD66-4F75-92D9-61DED59C8570}">
      <dsp:nvSpPr>
        <dsp:cNvPr id="0" name=""/>
        <dsp:cNvSpPr/>
      </dsp:nvSpPr>
      <dsp:spPr>
        <a:xfrm>
          <a:off x="0" y="834805"/>
          <a:ext cx="8229600" cy="112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ремонт участков дорог в д. Петровская Горка, д. </a:t>
          </a:r>
          <a:r>
            <a:rPr lang="ru-RU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Калгановка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д. Новый Брод, д. </a:t>
          </a:r>
          <a:r>
            <a:rPr lang="ru-RU" sz="2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Заорешье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дворовой территории у д. № 6 в п. Межозерный.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834805"/>
        <a:ext cx="8229600" cy="1124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41B2-66AF-4CB0-9D56-6F54D8E7828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7E00C-78D7-4867-9C9A-14D511B093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1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00C-78D7-4867-9C9A-14D511B093B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6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00C-78D7-4867-9C9A-14D511B093B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9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00C-78D7-4867-9C9A-14D511B093B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7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00C-78D7-4867-9C9A-14D511B093B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83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7E00C-78D7-4867-9C9A-14D511B093B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7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C20E7E6-45C2-40F0-B17D-B94E6CAE4902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18930A5-6E71-4B9C-BFA9-A023831E8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66" y="1556792"/>
            <a:ext cx="8928992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3600" b="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600" b="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3600" b="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600" b="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3600" b="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53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ОТЧЕТ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по итогам социально-экономического развития</a:t>
            </a:r>
            <a:br>
              <a:rPr lang="ru-RU" sz="31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Скребловского сельского поселения</a:t>
            </a:r>
            <a:br>
              <a:rPr lang="ru-RU" sz="31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за 2019 год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09120"/>
            <a:ext cx="7772400" cy="504056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Главы администрации  </a:t>
            </a:r>
            <a:r>
              <a:rPr lang="ru-RU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Шустровой Е. А.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9881" y="1409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81" y="394918"/>
            <a:ext cx="731838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/>
          <p:cNvSpPr>
            <a:spLocks noGrp="1"/>
          </p:cNvSpPr>
          <p:nvPr>
            <p:ph type="body" idx="2"/>
          </p:nvPr>
        </p:nvSpPr>
        <p:spPr>
          <a:xfrm>
            <a:off x="539552" y="5157192"/>
            <a:ext cx="8000640" cy="1224136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Организация выездных мероприятий</a:t>
            </a:r>
          </a:p>
          <a:p>
            <a:pPr algn="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рамках взаимодействия с культурно-досуговым центрам ЛМР</a:t>
            </a:r>
            <a:endParaRPr lang="ru-RU" sz="2000" b="1" dirty="0"/>
          </a:p>
          <a:p>
            <a:pPr marL="109728" indent="0" algn="r">
              <a:buNone/>
            </a:pP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000" b="1" dirty="0"/>
          </a:p>
        </p:txBody>
      </p:sp>
      <p:pic>
        <p:nvPicPr>
          <p:cNvPr id="1026" name="Picture 2" descr="C:\Users\user\Downloads\Фото для отчёта 2020\Zv8Fw1afs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98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477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2. Обеспечение устойчивого функционирования ЖКХ в </a:t>
            </a:r>
            <a:r>
              <a:rPr lang="ru-RU" sz="3200" dirty="0" err="1" smtClean="0">
                <a:latin typeface="Arial Black" pitchFamily="34" charset="0"/>
              </a:rPr>
              <a:t>Скребловском</a:t>
            </a:r>
            <a:r>
              <a:rPr lang="ru-RU" sz="3200" dirty="0" smtClean="0">
                <a:latin typeface="Arial Black" pitchFamily="34" charset="0"/>
              </a:rPr>
              <a:t> с/п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1113594"/>
              </p:ext>
            </p:extLst>
          </p:nvPr>
        </p:nvGraphicFramePr>
        <p:xfrm>
          <a:off x="827584" y="1772816"/>
          <a:ext cx="756084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56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93225939"/>
              </p:ext>
            </p:extLst>
          </p:nvPr>
        </p:nvGraphicFramePr>
        <p:xfrm>
          <a:off x="323528" y="260648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7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20108348"/>
              </p:ext>
            </p:extLst>
          </p:nvPr>
        </p:nvGraphicFramePr>
        <p:xfrm>
          <a:off x="323528" y="548680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6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5373216"/>
            <a:ext cx="8496944" cy="1440160"/>
          </a:xfrm>
        </p:spPr>
        <p:txBody>
          <a:bodyPr>
            <a:normAutofit fontScale="62500" lnSpcReduction="20000"/>
          </a:bodyPr>
          <a:lstStyle/>
          <a:p>
            <a:r>
              <a:rPr lang="ru-RU" sz="2000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Ремонт памятников Вов</a:t>
            </a:r>
          </a:p>
          <a:p>
            <a:r>
              <a:rPr lang="ru-RU" sz="2000" dirty="0" smtClean="0"/>
              <a:t>памятный </a:t>
            </a:r>
            <a:r>
              <a:rPr lang="ru-RU" sz="2000" dirty="0"/>
              <a:t>знак "Надолбы" (посвященной первой линии обороны Лужского </a:t>
            </a:r>
            <a:r>
              <a:rPr lang="ru-RU" sz="2000" dirty="0" smtClean="0"/>
              <a:t>рубежа),</a:t>
            </a:r>
          </a:p>
          <a:p>
            <a:r>
              <a:rPr lang="ru-RU" sz="2000" dirty="0" smtClean="0"/>
              <a:t>воинское </a:t>
            </a:r>
            <a:r>
              <a:rPr lang="ru-RU" sz="2000" dirty="0"/>
              <a:t>захоронение летчика-лейтенанта </a:t>
            </a:r>
            <a:r>
              <a:rPr lang="ru-RU" sz="2000" dirty="0" err="1"/>
              <a:t>Мизевича</a:t>
            </a:r>
            <a:r>
              <a:rPr lang="ru-RU" sz="2000" dirty="0"/>
              <a:t> Е. П. в д. </a:t>
            </a:r>
            <a:r>
              <a:rPr lang="ru-RU" sz="2000" dirty="0" err="1" smtClean="0"/>
              <a:t>Голубково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памятный </a:t>
            </a:r>
            <a:r>
              <a:rPr lang="ru-RU" sz="2000" dirty="0"/>
              <a:t>знак, установленный в честь неизвестного солдата, погибшего в годы ВОВ, в д. </a:t>
            </a:r>
            <a:r>
              <a:rPr lang="ru-RU" sz="2000" dirty="0" smtClean="0"/>
              <a:t>Брод,</a:t>
            </a:r>
          </a:p>
          <a:p>
            <a:r>
              <a:rPr lang="ru-RU" sz="2000" dirty="0" smtClean="0"/>
              <a:t>братское </a:t>
            </a:r>
            <a:r>
              <a:rPr lang="ru-RU" sz="2000" dirty="0"/>
              <a:t>захоронение в д. Великое Село.</a:t>
            </a:r>
            <a:endParaRPr lang="ru-RU" sz="20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редства депутатов ЗАКС ЛО – 1070,0 тыс. руб.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592" y="116632"/>
            <a:ext cx="727280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4776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Формирование комфортной городской среды на территории МО Скребловское с/п</a:t>
            </a:r>
            <a:endParaRPr lang="ru-RU" sz="3200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827584" y="1556792"/>
            <a:ext cx="7992888" cy="86409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endParaRPr lang="ru-RU" sz="1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9728" indent="0" algn="ctr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Устройство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Сквера памяти жителям Скребловского с/п, воевавшим в годы </a:t>
            </a: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ВОв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2400,0 тыс. руб. </a:t>
            </a:r>
            <a:endParaRPr lang="ru-RU" sz="2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esktop\СОГЛАШЕНИЯ\Комфорт. среда (сквер памяти)\Фото\Открытие\lg5qOk78S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5616624" cy="37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47767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Arial Black" pitchFamily="34" charset="0"/>
              </a:rPr>
              <a:t>Формирование комфортной городской среды на территории МО Скребловское </a:t>
            </a:r>
            <a:r>
              <a:rPr lang="ru-RU" sz="2200" dirty="0" smtClean="0">
                <a:latin typeface="Arial Black" pitchFamily="34" charset="0"/>
              </a:rPr>
              <a:t>с/п</a:t>
            </a:r>
            <a:br>
              <a:rPr lang="ru-RU" sz="2200" dirty="0" smtClean="0">
                <a:latin typeface="Arial Black" pitchFamily="34" charset="0"/>
              </a:rPr>
            </a:br>
            <a:r>
              <a:rPr lang="ru-RU" sz="2200" u="sng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Сквера памяти жителям Скребловского с/п, воевавшим в годы </a:t>
            </a:r>
            <a:r>
              <a:rPr lang="ru-RU" sz="2200" u="sng" dirty="0" err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ВОв</a:t>
            </a:r>
            <a:endParaRPr lang="ru-RU" sz="2200" u="sng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487398" y="5596383"/>
            <a:ext cx="4199402" cy="5329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endParaRPr lang="ru-RU" sz="1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9728" indent="0" algn="ctr">
              <a:buFont typeface="Wingdings 3"/>
              <a:buNone/>
            </a:pPr>
            <a:r>
              <a:rPr lang="ru-RU" sz="21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После проведения работ</a:t>
            </a:r>
            <a:endParaRPr lang="ru-RU" sz="2100" b="1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-252536" y="5596383"/>
            <a:ext cx="4199402" cy="5329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endParaRPr lang="ru-RU" sz="1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9728" indent="0" algn="ctr">
              <a:buFont typeface="Wingdings 3"/>
              <a:buNone/>
            </a:pPr>
            <a:r>
              <a:rPr lang="ru-RU" sz="21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До проведения работ</a:t>
            </a:r>
            <a:endParaRPr lang="ru-RU" sz="2100" b="1" dirty="0"/>
          </a:p>
        </p:txBody>
      </p:sp>
      <p:pic>
        <p:nvPicPr>
          <p:cNvPr id="3074" name="Picture 2" descr="C:\Users\user\AppData\Local\Temp\7zE02600C6F\20190523_100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9" y="1593408"/>
            <a:ext cx="3125103" cy="416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204864"/>
            <a:ext cx="5112568" cy="35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4776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3. Развитие автомобильных дорог в </a:t>
            </a:r>
            <a:r>
              <a:rPr lang="ru-RU" sz="3200" dirty="0" err="1" smtClean="0">
                <a:latin typeface="Arial Black" pitchFamily="34" charset="0"/>
              </a:rPr>
              <a:t>Скребловском</a:t>
            </a:r>
            <a:r>
              <a:rPr lang="ru-RU" sz="3200" dirty="0" smtClean="0">
                <a:latin typeface="Arial Black" pitchFamily="34" charset="0"/>
              </a:rPr>
              <a:t> с/п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95434579"/>
              </p:ext>
            </p:extLst>
          </p:nvPr>
        </p:nvGraphicFramePr>
        <p:xfrm>
          <a:off x="1259632" y="1490767"/>
          <a:ext cx="6624736" cy="642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2"/>
          <p:cNvSpPr txBox="1">
            <a:spLocks/>
          </p:cNvSpPr>
          <p:nvPr/>
        </p:nvSpPr>
        <p:spPr>
          <a:xfrm>
            <a:off x="107504" y="2204864"/>
            <a:ext cx="8742526" cy="4426819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endParaRPr lang="ru-RU" sz="1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Обслуживание и содержание дорог местного значения 							       614,5 т. р.</a:t>
            </a:r>
          </a:p>
          <a:p>
            <a:endParaRPr lang="ru-RU" sz="20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Ремонт текущего характера 	–                           3061,3 </a:t>
            </a: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т. р</a:t>
            </a:r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Проверка сметной документации - 		         39,0 т. р.</a:t>
            </a:r>
          </a:p>
          <a:p>
            <a:pPr marL="109728" indent="0">
              <a:buNone/>
            </a:pPr>
            <a:endParaRPr lang="ru-RU" sz="20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5294" y="116632"/>
            <a:ext cx="8352928" cy="936104"/>
          </a:xfrm>
        </p:spPr>
        <p:txBody>
          <a:bodyPr>
            <a:normAutofit/>
          </a:bodyPr>
          <a:lstStyle/>
          <a:p>
            <a:pPr marL="109728"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рамках ГП «Ремонт автомобильных дорог Ленинградской области»      	 </a:t>
            </a:r>
            <a:r>
              <a:rPr lang="ru-RU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1067,8 </a:t>
            </a:r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</a:t>
            </a:r>
            <a:r>
              <a:rPr lang="ru-RU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22728" y="6093296"/>
            <a:ext cx="8497743" cy="41124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sz="1800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Ремонт участка дороги в п. Скреблово по ул. Центральная</a:t>
            </a:r>
            <a:endParaRPr lang="ru-RU" sz="1800" b="1" u="sng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/>
          </a:p>
        </p:txBody>
      </p:sp>
      <p:pic>
        <p:nvPicPr>
          <p:cNvPr id="5122" name="Picture 2" descr="C:\Users\user\Downloads\IMG_1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3" y="116632"/>
            <a:ext cx="8794707" cy="1080120"/>
          </a:xfrm>
        </p:spPr>
        <p:txBody>
          <a:bodyPr>
            <a:normAutofit fontScale="55000" lnSpcReduction="20000"/>
          </a:bodyPr>
          <a:lstStyle/>
          <a:p>
            <a:pPr marL="109728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Реализация Ленинградского областного закона</a:t>
            </a:r>
          </a:p>
          <a:p>
            <a:pPr marL="109728"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15.01.2018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№ 3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-оз      		 </a:t>
            </a:r>
            <a:r>
              <a:rPr lang="ru-RU" sz="32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1506,0 </a:t>
            </a:r>
            <a:r>
              <a:rPr lang="ru-RU" sz="32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</a:t>
            </a:r>
            <a:r>
              <a:rPr lang="ru-RU" sz="32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9728" algn="ctr"/>
            <a:endParaRPr lang="ru-RU" sz="2400" b="1" u="sng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algn="ctr"/>
            <a:r>
              <a:rPr lang="ru-RU" sz="2900" b="1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Ремонт подъезда и дворовой территории д. 11 п. </a:t>
            </a:r>
            <a:r>
              <a:rPr lang="ru-RU" sz="2900" b="1" u="sng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Скреблово</a:t>
            </a:r>
            <a:endParaRPr lang="ru-RU" sz="2900" b="1" u="sng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ru-RU" sz="2900" b="1" u="sng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u="sng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07916" y="5619487"/>
            <a:ext cx="4199402" cy="5329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endParaRPr lang="ru-RU" sz="1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9728" indent="0" algn="ctr">
              <a:buFont typeface="Wingdings 3"/>
              <a:buNone/>
            </a:pPr>
            <a:r>
              <a:rPr lang="ru-RU" sz="21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До проведения работ</a:t>
            </a:r>
            <a:endParaRPr lang="ru-RU" sz="2100" b="1" dirty="0"/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4702809" y="5619487"/>
            <a:ext cx="4199402" cy="5329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endParaRPr lang="ru-RU" sz="1800" u="sng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09728" indent="0" algn="ctr">
              <a:buFont typeface="Wingdings 3"/>
              <a:buNone/>
            </a:pPr>
            <a:r>
              <a:rPr lang="ru-RU" sz="21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После проведения работ</a:t>
            </a:r>
            <a:endParaRPr lang="ru-RU" sz="2100" b="1" dirty="0"/>
          </a:p>
        </p:txBody>
      </p:sp>
      <p:pic>
        <p:nvPicPr>
          <p:cNvPr id="4098" name="Picture 2" descr="C:\Users\user\Desktop\СОГЛАШЕНИЯ\03-оз\В комитет\Фото\До работ\20190531_202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00200"/>
            <a:ext cx="3416484" cy="45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ОГЛАШЕНИЯ\03-оз\В комитет\Фото\После работ\20190613_22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37884"/>
            <a:ext cx="3388221" cy="45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4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44673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dirty="0" smtClean="0">
                <a:solidFill>
                  <a:srgbClr val="1F497D"/>
                </a:solidFill>
                <a:latin typeface="Arial Black" pitchFamily="34" charset="0"/>
              </a:rPr>
              <a:t>Скребловское сельское поселение</a:t>
            </a:r>
            <a:br>
              <a:rPr lang="ru-RU" sz="3300" dirty="0" smtClean="0">
                <a:solidFill>
                  <a:srgbClr val="1F497D"/>
                </a:solidFill>
                <a:latin typeface="Arial Black" pitchFamily="34" charset="0"/>
              </a:rPr>
            </a:br>
            <a:r>
              <a:rPr lang="ru-RU" sz="2700" dirty="0" smtClean="0">
                <a:solidFill>
                  <a:srgbClr val="1F497D"/>
                </a:solidFill>
                <a:latin typeface="Arial Black" pitchFamily="34" charset="0"/>
              </a:rPr>
              <a:t>на 01 января 2020 г.</a:t>
            </a:r>
            <a:br>
              <a:rPr lang="ru-RU" sz="2700" dirty="0" smtClean="0">
                <a:solidFill>
                  <a:srgbClr val="1F497D"/>
                </a:solidFill>
                <a:latin typeface="Arial Black" pitchFamily="34" charset="0"/>
              </a:rPr>
            </a:br>
            <a:endParaRPr lang="ru-RU" sz="27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143413"/>
              </p:ext>
            </p:extLst>
          </p:nvPr>
        </p:nvGraphicFramePr>
        <p:xfrm>
          <a:off x="496704" y="1772816"/>
          <a:ext cx="8229600" cy="464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736470"/>
              </p:ext>
            </p:extLst>
          </p:nvPr>
        </p:nvGraphicFramePr>
        <p:xfrm>
          <a:off x="482322" y="1124744"/>
          <a:ext cx="8274818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55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860403"/>
              </p:ext>
            </p:extLst>
          </p:nvPr>
        </p:nvGraphicFramePr>
        <p:xfrm>
          <a:off x="457200" y="1268760"/>
          <a:ext cx="822960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1F497D"/>
                </a:solidFill>
                <a:latin typeface="Arial Black" pitchFamily="34" charset="0"/>
              </a:rPr>
              <a:t>6</a:t>
            </a:r>
            <a:r>
              <a:rPr lang="ru-RU" sz="2400" dirty="0">
                <a:solidFill>
                  <a:srgbClr val="1F497D"/>
                </a:solidFill>
                <a:latin typeface="Arial Black" pitchFamily="34" charset="0"/>
              </a:rPr>
              <a:t>. </a:t>
            </a:r>
            <a:r>
              <a:rPr lang="ru-RU" sz="2400" dirty="0" smtClean="0">
                <a:solidFill>
                  <a:srgbClr val="1F497D"/>
                </a:solidFill>
                <a:latin typeface="Arial Black" pitchFamily="34" charset="0"/>
              </a:rPr>
              <a:t>«Развитие </a:t>
            </a:r>
            <a:r>
              <a:rPr lang="ru-RU" sz="2400" dirty="0">
                <a:solidFill>
                  <a:srgbClr val="1F497D"/>
                </a:solidFill>
                <a:latin typeface="Arial Black" pitchFamily="34" charset="0"/>
              </a:rPr>
              <a:t>части территорий» в рамках реализации мероприятий областного закона № 147-оз</a:t>
            </a:r>
            <a:endParaRPr lang="ru-RU" sz="2400" dirty="0"/>
          </a:p>
        </p:txBody>
      </p:sp>
      <p:pic>
        <p:nvPicPr>
          <p:cNvPr id="6147" name="Picture 3" descr="C:\Users\user\Desktop\СОГЛАШЕНИЯ\147-оз\В комитет\Фото\После\п. Межозерный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61" y="3284984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СОГЛАШЕНИЯ\147-оз\В комитет\Фото\После\д. Заорешь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284984"/>
            <a:ext cx="3888433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8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889428"/>
              </p:ext>
            </p:extLst>
          </p:nvPr>
        </p:nvGraphicFramePr>
        <p:xfrm>
          <a:off x="457200" y="1268760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1F497D"/>
                </a:solidFill>
                <a:latin typeface="Arial Black" pitchFamily="34" charset="0"/>
              </a:rPr>
              <a:t>4. Безопасность </a:t>
            </a:r>
            <a:r>
              <a:rPr lang="ru-RU" sz="3200" dirty="0" err="1" smtClean="0">
                <a:solidFill>
                  <a:srgbClr val="1F497D"/>
                </a:solidFill>
                <a:latin typeface="Arial Black" pitchFamily="34" charset="0"/>
              </a:rPr>
              <a:t>Скребловского</a:t>
            </a:r>
            <a:r>
              <a:rPr lang="ru-RU" sz="3200" dirty="0" smtClean="0">
                <a:solidFill>
                  <a:srgbClr val="1F497D"/>
                </a:solidFill>
                <a:latin typeface="Arial Black" pitchFamily="34" charset="0"/>
              </a:rPr>
              <a:t> сельского поселения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954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364239"/>
              </p:ext>
            </p:extLst>
          </p:nvPr>
        </p:nvGraphicFramePr>
        <p:xfrm>
          <a:off x="457200" y="1052736"/>
          <a:ext cx="82296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>
                <a:solidFill>
                  <a:srgbClr val="1F497D"/>
                </a:solidFill>
                <a:latin typeface="Arial Black" pitchFamily="34" charset="0"/>
              </a:rPr>
              <a:t>Непрогаммные</a:t>
            </a:r>
            <a:r>
              <a:rPr lang="ru-RU" sz="3200" dirty="0" smtClean="0">
                <a:solidFill>
                  <a:srgbClr val="1F497D"/>
                </a:solidFill>
                <a:latin typeface="Arial Black" pitchFamily="34" charset="0"/>
              </a:rPr>
              <a:t> расходы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940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1F497D"/>
                </a:solidFill>
                <a:latin typeface="Arial Black" pitchFamily="34" charset="0"/>
              </a:rPr>
              <a:t>Работа комиссий при администрации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64120553"/>
              </p:ext>
            </p:extLst>
          </p:nvPr>
        </p:nvGraphicFramePr>
        <p:xfrm>
          <a:off x="683568" y="908720"/>
          <a:ext cx="777686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50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1F497D"/>
                </a:solidFill>
                <a:latin typeface="Arial Black" pitchFamily="34" charset="0"/>
              </a:rPr>
              <a:t>Решение социальных вопросов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72105541"/>
              </p:ext>
            </p:extLst>
          </p:nvPr>
        </p:nvGraphicFramePr>
        <p:xfrm>
          <a:off x="683568" y="1124744"/>
          <a:ext cx="77768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46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1F497D"/>
                </a:solidFill>
                <a:latin typeface="Arial Black" pitchFamily="34" charset="0"/>
              </a:rPr>
              <a:t>Работа с советом депутатов. Муниципальные услуги.</a:t>
            </a:r>
            <a:endParaRPr lang="ru-RU" sz="32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20895021"/>
              </p:ext>
            </p:extLst>
          </p:nvPr>
        </p:nvGraphicFramePr>
        <p:xfrm>
          <a:off x="611560" y="1412776"/>
          <a:ext cx="777686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43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52601"/>
            <a:ext cx="8568952" cy="1829761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Спасибо за внимание!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3533038"/>
              </p:ext>
            </p:extLst>
          </p:nvPr>
        </p:nvGraphicFramePr>
        <p:xfrm>
          <a:off x="467544" y="332656"/>
          <a:ext cx="835292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65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71315"/>
              </p:ext>
            </p:extLst>
          </p:nvPr>
        </p:nvGraphicFramePr>
        <p:xfrm>
          <a:off x="1115616" y="4221088"/>
          <a:ext cx="6984776" cy="183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/>
                <a:gridCol w="1440160"/>
              </a:tblGrid>
              <a:tr h="6390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libri" pitchFamily="34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Calibri" pitchFamily="34" charset="0"/>
                        </a:rPr>
                        <a:t> д</a:t>
                      </a:r>
                      <a:r>
                        <a:rPr lang="ru-RU" dirty="0" smtClean="0">
                          <a:latin typeface="Calibri" pitchFamily="34" charset="0"/>
                        </a:rPr>
                        <a:t>охода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libri" pitchFamily="34" charset="0"/>
                        </a:rPr>
                        <a:t>2019</a:t>
                      </a:r>
                      <a:r>
                        <a:rPr lang="ru-RU" baseline="0" dirty="0" smtClean="0">
                          <a:latin typeface="Calibri" pitchFamily="34" charset="0"/>
                        </a:rPr>
                        <a:t> г,    тыс. руб.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23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Собственные доходы (налоговые и неналоговые)</a:t>
                      </a:r>
                      <a:endParaRPr lang="ru-RU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13095,3</a:t>
                      </a:r>
                    </a:p>
                  </a:txBody>
                  <a:tcPr/>
                </a:tc>
              </a:tr>
              <a:tr h="37023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20151,2</a:t>
                      </a:r>
                    </a:p>
                  </a:txBody>
                  <a:tcPr/>
                </a:tc>
              </a:tr>
              <a:tr h="45645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Общий объем доходов</a:t>
                      </a:r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33246,5</a:t>
                      </a:r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376210"/>
              </p:ext>
            </p:extLst>
          </p:nvPr>
        </p:nvGraphicFramePr>
        <p:xfrm>
          <a:off x="467545" y="188640"/>
          <a:ext cx="822960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59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Собственные доходы  </a:t>
            </a:r>
            <a:r>
              <a:rPr lang="ru-RU" sz="3100" dirty="0" smtClean="0">
                <a:latin typeface="Arial Black" pitchFamily="34" charset="0"/>
              </a:rPr>
              <a:t>2019 г.</a:t>
            </a:r>
            <a:endParaRPr lang="ru-RU" sz="31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879601"/>
              </p:ext>
            </p:extLst>
          </p:nvPr>
        </p:nvGraphicFramePr>
        <p:xfrm>
          <a:off x="323528" y="1268760"/>
          <a:ext cx="8496944" cy="532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1663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Безвозмездные поступления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797918"/>
              </p:ext>
            </p:extLst>
          </p:nvPr>
        </p:nvGraphicFramePr>
        <p:xfrm>
          <a:off x="395536" y="661875"/>
          <a:ext cx="8352928" cy="533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0"/>
                <a:gridCol w="2232248"/>
              </a:tblGrid>
              <a:tr h="4044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libri" pitchFamily="34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Calibri" pitchFamily="34" charset="0"/>
                        </a:rPr>
                        <a:t> д</a:t>
                      </a:r>
                      <a:r>
                        <a:rPr lang="ru-RU" dirty="0" smtClean="0">
                          <a:latin typeface="Calibri" pitchFamily="34" charset="0"/>
                        </a:rPr>
                        <a:t>охода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libri" pitchFamily="34" charset="0"/>
                        </a:rPr>
                        <a:t>2019</a:t>
                      </a:r>
                      <a:r>
                        <a:rPr lang="ru-RU" baseline="0" dirty="0" smtClean="0">
                          <a:latin typeface="Calibri" pitchFamily="34" charset="0"/>
                        </a:rPr>
                        <a:t> г,    тыс. руб.</a:t>
                      </a:r>
                      <a:endParaRPr lang="ru-RU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Дотации на выравнивание бюджетной деятельности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9520,7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Выплаты стимулирующих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 надбавок работникам культуры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887,5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Субсидии на реализацию 147-оз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1233,2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Субсидии на реализацию 3-оз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1028,8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Субвенции на осуществление первичного воинского учета и </a:t>
                      </a:r>
                    </a:p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по административным комиссиям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278,3</a:t>
                      </a:r>
                    </a:p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</a:t>
                      </a:r>
                    </a:p>
                  </a:txBody>
                  <a:tcPr/>
                </a:tc>
              </a:tr>
              <a:tr h="3409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Программа «Ремонт автомобильных дорог ЛО»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754,4</a:t>
                      </a:r>
                    </a:p>
                  </a:txBody>
                  <a:tcPr/>
                </a:tc>
              </a:tr>
              <a:tr h="35483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Субсидии по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 борьбе с борщевиком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220,6</a:t>
                      </a:r>
                    </a:p>
                  </a:txBody>
                  <a:tcPr/>
                </a:tc>
              </a:tr>
              <a:tr h="57074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Субсидии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 на реализацию мероприятий пр. «Формирование комфортной городской среды»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1500,0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Субсидии на </a:t>
                      </a:r>
                      <a:r>
                        <a:rPr lang="ru-RU" sz="1600" dirty="0" err="1" smtClean="0">
                          <a:latin typeface="Calibri" pitchFamily="34" charset="0"/>
                          <a:cs typeface="Calibri" panose="020F0502020204030204" pitchFamily="34" charset="0"/>
                        </a:rPr>
                        <a:t>обесп</a:t>
                      </a:r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. устойчивого </a:t>
                      </a:r>
                      <a:r>
                        <a:rPr lang="ru-RU" sz="1600" dirty="0" err="1" smtClean="0">
                          <a:latin typeface="Calibri" pitchFamily="34" charset="0"/>
                          <a:cs typeface="Calibri" panose="020F0502020204030204" pitchFamily="34" charset="0"/>
                        </a:rPr>
                        <a:t>функц</a:t>
                      </a:r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. объектов теплоснабжения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2436,3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МБТ</a:t>
                      </a:r>
                      <a:r>
                        <a:rPr lang="ru-RU" sz="1600" baseline="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 от ЛМР </a:t>
                      </a:r>
                      <a:r>
                        <a:rPr lang="ru-RU" sz="1400" baseline="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на разработку дизайн-проекта </a:t>
                      </a:r>
                      <a:endParaRPr lang="ru-RU" sz="14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150,0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Из фонда депутатов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2220,0</a:t>
                      </a:r>
                    </a:p>
                  </a:txBody>
                  <a:tcPr/>
                </a:tc>
              </a:tr>
              <a:tr h="33043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libri" pitchFamily="34" charset="0"/>
                          <a:cs typeface="Calibri" panose="020F0502020204030204" pitchFamily="34" charset="0"/>
                        </a:rPr>
                        <a:t>МБТ от ЛМР на поощрение органов местного самоуправления</a:t>
                      </a:r>
                      <a:endParaRPr lang="ru-RU" sz="1600" dirty="0">
                        <a:latin typeface="Calibri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60,3</a:t>
                      </a:r>
                    </a:p>
                  </a:txBody>
                  <a:tcPr/>
                </a:tc>
              </a:tr>
              <a:tr h="35291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Итого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20293,6</a:t>
                      </a:r>
                      <a:endParaRPr lang="ru-RU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6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Освоенные средства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4726745"/>
              </p:ext>
            </p:extLst>
          </p:nvPr>
        </p:nvGraphicFramePr>
        <p:xfrm>
          <a:off x="683569" y="1417638"/>
          <a:ext cx="7776863" cy="4675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16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1. Сохранение и развитие культуры, физической культуры и спорта в </a:t>
            </a:r>
            <a:r>
              <a:rPr lang="ru-RU" sz="3200" dirty="0" err="1" smtClean="0">
                <a:latin typeface="Arial Black" pitchFamily="34" charset="0"/>
              </a:rPr>
              <a:t>Скребловском</a:t>
            </a:r>
            <a:r>
              <a:rPr lang="ru-RU" sz="3200" dirty="0" smtClean="0">
                <a:latin typeface="Arial Black" pitchFamily="34" charset="0"/>
              </a:rPr>
              <a:t> с/п </a:t>
            </a:r>
            <a:endParaRPr lang="ru-RU" sz="3200" dirty="0"/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035606148"/>
              </p:ext>
            </p:extLst>
          </p:nvPr>
        </p:nvGraphicFramePr>
        <p:xfrm>
          <a:off x="1259632" y="1874845"/>
          <a:ext cx="6624736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275462927"/>
              </p:ext>
            </p:extLst>
          </p:nvPr>
        </p:nvGraphicFramePr>
        <p:xfrm>
          <a:off x="251520" y="2126873"/>
          <a:ext cx="8640960" cy="447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5778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5445224"/>
            <a:ext cx="8352928" cy="1152128"/>
          </a:xfrm>
        </p:spPr>
        <p:txBody>
          <a:bodyPr>
            <a:normAutofit/>
          </a:bodyPr>
          <a:lstStyle/>
          <a:p>
            <a:r>
              <a:rPr lang="ru-RU" sz="2000" u="sng" dirty="0" smtClean="0">
                <a:latin typeface="Arial Black" panose="020B0A04020102020204" pitchFamily="34" charset="0"/>
                <a:cs typeface="Arial" panose="020B0604020202020204" pitchFamily="34" charset="0"/>
              </a:rPr>
              <a:t>Ежегодный районный фестиваль «КРАСКИ ЛЕТА»</a:t>
            </a:r>
            <a:r>
              <a:rPr lang="ru-RU" sz="2000" u="sng" dirty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000" u="sng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Организаторы: Администрация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Скребловского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с/п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СКЦ «Лидер»</a:t>
            </a:r>
            <a:endParaRPr lang="ru-RU" sz="2000" b="1" dirty="0"/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6" y="274638"/>
            <a:ext cx="7848872" cy="50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4094</TotalTime>
  <Words>794</Words>
  <Application>Microsoft Office PowerPoint</Application>
  <PresentationFormat>Экран (4:3)</PresentationFormat>
  <Paragraphs>168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Arabic Typesetting</vt:lpstr>
      <vt:lpstr>Arial</vt:lpstr>
      <vt:lpstr>Arial Black</vt:lpstr>
      <vt:lpstr>Calibri</vt:lpstr>
      <vt:lpstr>Lucida Sans Unicode</vt:lpstr>
      <vt:lpstr>Verdana</vt:lpstr>
      <vt:lpstr>Wingdings 2</vt:lpstr>
      <vt:lpstr>Wingdings 3</vt:lpstr>
      <vt:lpstr>Открытая</vt:lpstr>
      <vt:lpstr>   ОТЧЕТ по итогам социально-экономического развития Скребловского сельского поселения за 2019 год</vt:lpstr>
      <vt:lpstr>Скребловское сельское поселение на 01 января 2020 г. </vt:lpstr>
      <vt:lpstr>Презентация PowerPoint</vt:lpstr>
      <vt:lpstr>Презентация PowerPoint</vt:lpstr>
      <vt:lpstr>Собственные доходы  2019 г.</vt:lpstr>
      <vt:lpstr>Презентация PowerPoint</vt:lpstr>
      <vt:lpstr>Освоенные средства</vt:lpstr>
      <vt:lpstr>1. Сохранение и развитие культуры, физической культуры и спорта в Скребловском с/п </vt:lpstr>
      <vt:lpstr>Презентация PowerPoint</vt:lpstr>
      <vt:lpstr>Презентация PowerPoint</vt:lpstr>
      <vt:lpstr>2. Обеспечение устойчивого функционирования ЖКХ в Скребловском с/п</vt:lpstr>
      <vt:lpstr>Презентация PowerPoint</vt:lpstr>
      <vt:lpstr>Презентация PowerPoint</vt:lpstr>
      <vt:lpstr>Презентация PowerPoint</vt:lpstr>
      <vt:lpstr>Формирование комфортной городской среды на территории МО Скребловское с/п</vt:lpstr>
      <vt:lpstr>Формирование комфортной городской среды на территории МО Скребловское с/п Сквера памяти жителям Скребловского с/п, воевавшим в годы ВОв</vt:lpstr>
      <vt:lpstr>3. Развитие автомобильных дорог в Скребловском с/п</vt:lpstr>
      <vt:lpstr>Презентация PowerPoint</vt:lpstr>
      <vt:lpstr>Презентация PowerPoint</vt:lpstr>
      <vt:lpstr>6. «Развитие части территорий» в рамках реализации мероприятий областного закона № 147-оз</vt:lpstr>
      <vt:lpstr>4. Безопасность Скребловского сельского поселения</vt:lpstr>
      <vt:lpstr>Непрогаммные расходы</vt:lpstr>
      <vt:lpstr>Работа комиссий при администрации</vt:lpstr>
      <vt:lpstr>Решение социальных вопросов</vt:lpstr>
      <vt:lpstr>Работа с советом депутатов. Муниципальные услуги.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Скребловского сельского поселения  на 2018 и плановый период 2019, 2020 г. г.</dc:title>
  <dc:creator>Надежда</dc:creator>
  <cp:lastModifiedBy>Пользователь Windows</cp:lastModifiedBy>
  <cp:revision>563</cp:revision>
  <cp:lastPrinted>2017-12-06T07:34:17Z</cp:lastPrinted>
  <dcterms:created xsi:type="dcterms:W3CDTF">2017-12-03T15:03:42Z</dcterms:created>
  <dcterms:modified xsi:type="dcterms:W3CDTF">2020-02-11T15:40:36Z</dcterms:modified>
</cp:coreProperties>
</file>